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
  </p:notesMasterIdLst>
  <p:sldIdLst>
    <p:sldId id="284" r:id="rId3"/>
    <p:sldId id="285" r:id="rId5"/>
    <p:sldId id="286" r:id="rId6"/>
    <p:sldId id="287" r:id="rId7"/>
    <p:sldId id="258" r:id="rId8"/>
    <p:sldId id="264" r:id="rId9"/>
    <p:sldId id="265" r:id="rId10"/>
    <p:sldId id="288" r:id="rId11"/>
    <p:sldId id="325" r:id="rId12"/>
    <p:sldId id="289" r:id="rId13"/>
    <p:sldId id="290" r:id="rId14"/>
    <p:sldId id="266" r:id="rId15"/>
    <p:sldId id="267" r:id="rId16"/>
    <p:sldId id="309" r:id="rId17"/>
    <p:sldId id="310" r:id="rId18"/>
    <p:sldId id="311" r:id="rId19"/>
    <p:sldId id="291" r:id="rId20"/>
    <p:sldId id="306" r:id="rId21"/>
    <p:sldId id="307" r:id="rId22"/>
    <p:sldId id="308" r:id="rId23"/>
    <p:sldId id="292" r:id="rId24"/>
    <p:sldId id="293" r:id="rId25"/>
    <p:sldId id="268" r:id="rId26"/>
    <p:sldId id="269" r:id="rId27"/>
    <p:sldId id="270" r:id="rId28"/>
    <p:sldId id="271" r:id="rId29"/>
    <p:sldId id="272" r:id="rId30"/>
    <p:sldId id="298" r:id="rId31"/>
    <p:sldId id="299" r:id="rId32"/>
    <p:sldId id="300" r:id="rId33"/>
    <p:sldId id="301" r:id="rId34"/>
    <p:sldId id="295" r:id="rId35"/>
    <p:sldId id="302" r:id="rId36"/>
    <p:sldId id="312" r:id="rId37"/>
    <p:sldId id="313" r:id="rId38"/>
    <p:sldId id="314" r:id="rId39"/>
    <p:sldId id="296" r:id="rId40"/>
    <p:sldId id="304" r:id="rId41"/>
    <p:sldId id="318" r:id="rId42"/>
    <p:sldId id="324" r:id="rId43"/>
    <p:sldId id="321" r:id="rId44"/>
    <p:sldId id="322" r:id="rId45"/>
    <p:sldId id="323" r:id="rId46"/>
    <p:sldId id="320" r:id="rId47"/>
    <p:sldId id="303" r:id="rId48"/>
    <p:sldId id="315" r:id="rId49"/>
    <p:sldId id="316" r:id="rId50"/>
    <p:sldId id="317" r:id="rId51"/>
    <p:sldId id="305" r:id="rId52"/>
    <p:sldId id="297" r:id="rId53"/>
  </p:sldIdLst>
  <p:sldSz cx="12192000" cy="6858000"/>
  <p:notesSz cx="6858000" cy="9144000"/>
  <p:embeddedFontLst>
    <p:embeddedFont>
      <p:font typeface="Source Han Sans CN Bold Bold" panose="020B0800000000000000" charset="-122"/>
      <p:bold r:id="rId57"/>
    </p:embeddedFont>
    <p:embeddedFont>
      <p:font typeface="Source Han Sans CN Heavy Bold" panose="02010600030101010101" charset="-122"/>
      <p:regular r:id="rId58"/>
    </p:embeddedFont>
    <p:embeddedFont>
      <p:font typeface="Source Han Sans CN Regular" panose="02010600030101010101" charset="-122"/>
      <p:regular r:id="rId59"/>
    </p:embeddedFont>
    <p:embeddedFont>
      <p:font typeface="黑体" panose="02010609060101010101" pitchFamily="49" charset="-122"/>
      <p:regular r:id="rId60"/>
    </p:embeddedFont>
    <p:embeddedFont>
      <p:font typeface="Source Han Sans CN Normal" panose="020B0400000000000000" charset="-122"/>
      <p:regular r:id="rId61"/>
    </p:embeddedFont>
    <p:embeddedFont>
      <p:font typeface="等线" panose="02010600030101010101" charset="-122"/>
      <p:regular r:id="rId62"/>
    </p:embeddedFont>
    <p:embeddedFont>
      <p:font typeface="MiSans" panose="02010600030101010101" pitchFamily="34" charset="-122"/>
      <p:regular r:id="rId63"/>
    </p:embeddedFont>
    <p:embeddedFont>
      <p:font typeface="MiSans" panose="02010600030101010101" pitchFamily="34" charset="-120"/>
      <p:regular r:id="rId6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2" d="100"/>
          <a:sy n="92" d="100"/>
        </p:scale>
        <p:origin x="552"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4" Type="http://schemas.openxmlformats.org/officeDocument/2006/relationships/font" Target="fonts/font8.fntdata"/><Relationship Id="rId63" Type="http://schemas.openxmlformats.org/officeDocument/2006/relationships/font" Target="fonts/font7.fntdata"/><Relationship Id="rId62" Type="http://schemas.openxmlformats.org/officeDocument/2006/relationships/font" Target="fonts/font6.fntdata"/><Relationship Id="rId61" Type="http://schemas.openxmlformats.org/officeDocument/2006/relationships/font" Target="fonts/font5.fntdata"/><Relationship Id="rId60" Type="http://schemas.openxmlformats.org/officeDocument/2006/relationships/font" Target="fonts/font4.fntdata"/><Relationship Id="rId6" Type="http://schemas.openxmlformats.org/officeDocument/2006/relationships/slide" Target="slides/slide3.xml"/><Relationship Id="rId59" Type="http://schemas.openxmlformats.org/officeDocument/2006/relationships/font" Target="fonts/font3.fntdata"/><Relationship Id="rId58" Type="http://schemas.openxmlformats.org/officeDocument/2006/relationships/font" Target="fonts/font2.fntdata"/><Relationship Id="rId57" Type="http://schemas.openxmlformats.org/officeDocument/2006/relationships/font" Target="fonts/font1.fntdata"/><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PowerPoint designPart202X经济纠纷概述01</a:t>
            </a:r>
            <a:endParaRPr kumimoji="1"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19.jpe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image" Target="../media/image24.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26.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27.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2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29.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image" Target="../media/image31.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image" Target="../media/image32.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image" Target="../media/image33.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image" Target="../media/image34.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image" Target="../media/image35.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image" Target="../media/image36.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image" Target="../media/image37.png"/></Relationships>
</file>

<file path=ppt/slides/_rels/slide4.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4.png"/><Relationship Id="rId16" Type="http://schemas.openxmlformats.org/officeDocument/2006/relationships/notesSlide" Target="../notesSlides/notesSlide4.xml"/><Relationship Id="rId15" Type="http://schemas.openxmlformats.org/officeDocument/2006/relationships/slideLayout" Target="../slideLayouts/slideLayout2.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image" Target="../media/image38.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xml"/><Relationship Id="rId1" Type="http://schemas.openxmlformats.org/officeDocument/2006/relationships/image" Target="../media/image39.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image" Target="../media/image40.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xml"/><Relationship Id="rId1" Type="http://schemas.openxmlformats.org/officeDocument/2006/relationships/image" Target="../media/image41.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1.jpeg"/></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27587"/>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31667" y="4981443"/>
            <a:ext cx="3666015" cy="643467"/>
          </a:xfrm>
          <a:prstGeom prst="round2SameRect">
            <a:avLst>
              <a:gd name="adj1" fmla="val 33121"/>
              <a:gd name="adj2" fmla="val 0"/>
            </a:avLst>
          </a:prstGeom>
          <a:gradFill>
            <a:gsLst>
              <a:gs pos="0">
                <a:schemeClr val="accent1">
                  <a:lumMod val="20000"/>
                  <a:lumOff val="80000"/>
                </a:schemeClr>
              </a:gs>
              <a:gs pos="100000">
                <a:schemeClr val="accent1">
                  <a:lumMod val="60000"/>
                  <a:lumOff val="40000"/>
                  <a:alpha val="85000"/>
                </a:schemeClr>
              </a:gs>
            </a:gsLst>
            <a:lin ang="5400000" scaled="0"/>
          </a:gradFill>
          <a:ln w="12700" cap="sq">
            <a:solidFill>
              <a:schemeClr val="accent1">
                <a:lumMod val="60000"/>
                <a:lumOff val="40000"/>
              </a:schemeClr>
            </a:solid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731670"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19000">
                <a:schemeClr val="accent1">
                  <a:lumMod val="60000"/>
                  <a:lumOff val="40000"/>
                </a:schemeClr>
              </a:gs>
              <a:gs pos="75000">
                <a:schemeClr val="accent1"/>
              </a:gs>
            </a:gsLst>
            <a:lin ang="8100000" scaled="0"/>
          </a:gradFill>
          <a:ln w="3175" cap="sq">
            <a:noFill/>
            <a:miter/>
          </a:ln>
          <a:effectLst>
            <a:outerShdw blurRad="50800" dist="12700" algn="l"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705316"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0">
                <a:schemeClr val="bg1"/>
              </a:gs>
              <a:gs pos="60000">
                <a:schemeClr val="accent1">
                  <a:alpha val="5000"/>
                </a:schemeClr>
              </a:gs>
            </a:gsLst>
            <a:path path="circle">
              <a:fillToRect l="100000" b="100000"/>
            </a:path>
            <a:tileRect t="-100000" r="-100000"/>
          </a:gradFill>
          <a:ln w="3175"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815877" y="5048897"/>
            <a:ext cx="3458249" cy="511187"/>
          </a:xfrm>
          <a:prstGeom prst="rect">
            <a:avLst/>
          </a:prstGeom>
          <a:noFill/>
          <a:ln>
            <a:noFill/>
          </a:ln>
        </p:spPr>
        <p:txBody>
          <a:bodyPr vert="horz" wrap="square" lIns="0" tIns="0" rIns="0" bIns="0" rtlCol="0" anchor="t"/>
          <a:lstStyle/>
          <a:p>
            <a:pPr algn="ctr">
              <a:lnSpc>
                <a:spcPct val="130000"/>
              </a:lnSpc>
            </a:pPr>
            <a:r>
              <a:rPr kumimoji="1" lang="zh-CN" altLang="en-US" sz="2800" dirty="0">
                <a:ln w="6350">
                  <a:noFill/>
                </a:ln>
                <a:solidFill>
                  <a:srgbClr val="FFFFFF">
                    <a:alpha val="100000"/>
                  </a:srgbClr>
                </a:solidFill>
                <a:latin typeface="Source Han Sans CN Bold Bold" panose="020B0800000000000000" charset="-122"/>
                <a:ea typeface="Source Han Sans CN Bold Bold" panose="020B0800000000000000" charset="-122"/>
              </a:rPr>
              <a:t>               北京出版社</a:t>
            </a:r>
            <a:endParaRPr kumimoji="1" lang="zh-CN" altLang="en-US" dirty="0"/>
          </a:p>
        </p:txBody>
      </p:sp>
      <p:sp>
        <p:nvSpPr>
          <p:cNvPr id="16" name="标题 1"/>
          <p:cNvSpPr txBox="1"/>
          <p:nvPr/>
        </p:nvSpPr>
        <p:spPr>
          <a:xfrm>
            <a:off x="673100" y="4402723"/>
            <a:ext cx="3666015" cy="99360"/>
          </a:xfrm>
          <a:custGeom>
            <a:avLst/>
            <a:gdLst>
              <a:gd name="connsiteX0" fmla="*/ 49680 w 3666015"/>
              <a:gd name="connsiteY0" fmla="*/ 0 h 99360"/>
              <a:gd name="connsiteX1" fmla="*/ 646702 w 3666015"/>
              <a:gd name="connsiteY1" fmla="*/ 0 h 99360"/>
              <a:gd name="connsiteX2" fmla="*/ 681831 w 3666015"/>
              <a:gd name="connsiteY2" fmla="*/ 14551 h 99360"/>
              <a:gd name="connsiteX3" fmla="*/ 693083 w 3666015"/>
              <a:gd name="connsiteY3" fmla="*/ 41716 h 99360"/>
              <a:gd name="connsiteX4" fmla="*/ 3658050 w 3666015"/>
              <a:gd name="connsiteY4" fmla="*/ 41716 h 99360"/>
              <a:gd name="connsiteX5" fmla="*/ 3666015 w 3666015"/>
              <a:gd name="connsiteY5" fmla="*/ 49681 h 99360"/>
              <a:gd name="connsiteX6" fmla="*/ 3666014 w 3666015"/>
              <a:gd name="connsiteY6" fmla="*/ 49681 h 99360"/>
              <a:gd name="connsiteX7" fmla="*/ 3658049 w 3666015"/>
              <a:gd name="connsiteY7" fmla="*/ 57646 h 99360"/>
              <a:gd name="connsiteX8" fmla="*/ 693083 w 3666015"/>
              <a:gd name="connsiteY8" fmla="*/ 57645 h 99360"/>
              <a:gd name="connsiteX9" fmla="*/ 681831 w 3666015"/>
              <a:gd name="connsiteY9" fmla="*/ 84809 h 99360"/>
              <a:gd name="connsiteX10" fmla="*/ 646702 w 3666015"/>
              <a:gd name="connsiteY10" fmla="*/ 99360 h 99360"/>
              <a:gd name="connsiteX11" fmla="*/ 49680 w 3666015"/>
              <a:gd name="connsiteY11" fmla="*/ 99360 h 99360"/>
              <a:gd name="connsiteX12" fmla="*/ 0 w 3666015"/>
              <a:gd name="connsiteY12" fmla="*/ 49680 h 99360"/>
              <a:gd name="connsiteX13" fmla="*/ 49680 w 3666015"/>
              <a:gd name="connsiteY13" fmla="*/ 0 h 99360"/>
            </a:gdLst>
            <a:ahLst/>
            <a:cxnLst/>
            <a:rect l="l" t="t" r="r" b="b"/>
            <a:pathLst>
              <a:path w="3666015" h="99360">
                <a:moveTo>
                  <a:pt x="49680" y="0"/>
                </a:moveTo>
                <a:lnTo>
                  <a:pt x="646702" y="0"/>
                </a:lnTo>
                <a:cubicBezTo>
                  <a:pt x="660421" y="0"/>
                  <a:pt x="672841" y="5561"/>
                  <a:pt x="681831" y="14551"/>
                </a:cubicBezTo>
                <a:lnTo>
                  <a:pt x="693083" y="41716"/>
                </a:lnTo>
                <a:lnTo>
                  <a:pt x="3658050" y="41716"/>
                </a:lnTo>
                <a:cubicBezTo>
                  <a:pt x="3662449" y="41716"/>
                  <a:pt x="3666015" y="45282"/>
                  <a:pt x="3666015" y="49681"/>
                </a:cubicBezTo>
                <a:lnTo>
                  <a:pt x="3666014" y="49681"/>
                </a:lnTo>
                <a:cubicBezTo>
                  <a:pt x="3666014" y="54080"/>
                  <a:pt x="3662448" y="57646"/>
                  <a:pt x="3658049" y="57646"/>
                </a:cubicBezTo>
                <a:lnTo>
                  <a:pt x="693083" y="57645"/>
                </a:lnTo>
                <a:lnTo>
                  <a:pt x="681831" y="84809"/>
                </a:lnTo>
                <a:cubicBezTo>
                  <a:pt x="672841" y="93800"/>
                  <a:pt x="660421" y="99360"/>
                  <a:pt x="646702" y="99360"/>
                </a:cubicBezTo>
                <a:lnTo>
                  <a:pt x="49680" y="99360"/>
                </a:lnTo>
                <a:cubicBezTo>
                  <a:pt x="22242" y="99360"/>
                  <a:pt x="0" y="77118"/>
                  <a:pt x="0" y="49680"/>
                </a:cubicBezTo>
                <a:cubicBezTo>
                  <a:pt x="0" y="22242"/>
                  <a:pt x="22242" y="0"/>
                  <a:pt x="49680" y="0"/>
                </a:cubicBezTo>
                <a:close/>
              </a:path>
            </a:pathLst>
          </a:custGeom>
          <a:solidFill>
            <a:schemeClr val="accent1"/>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673100" y="1925541"/>
            <a:ext cx="5545168" cy="210132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9"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3"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4"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5"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7"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8"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9"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a:off x="888036" y="1918299"/>
            <a:ext cx="5117375" cy="2098388"/>
          </a:xfrm>
          <a:prstGeom prst="rect">
            <a:avLst/>
          </a:prstGeom>
          <a:noFill/>
          <a:ln>
            <a:noFill/>
          </a:ln>
        </p:spPr>
        <p:txBody>
          <a:bodyPr vert="horz" wrap="square" lIns="0" tIns="0" rIns="0" bIns="0" rtlCol="0" anchor="ctr"/>
          <a:lstStyle/>
          <a:p>
            <a:pPr algn="ctr">
              <a:lnSpc>
                <a:spcPct val="130000"/>
              </a:lnSpc>
            </a:pPr>
            <a:r>
              <a:rPr kumimoji="1" lang="zh-CN" altLang="en-US" sz="6600" dirty="0">
                <a:ln w="12700">
                  <a:noFill/>
                </a:ln>
                <a:solidFill>
                  <a:srgbClr val="FFFFFF">
                    <a:alpha val="100000"/>
                  </a:srgbClr>
                </a:solidFill>
                <a:latin typeface="Source Han Sans CN Bold Bold" panose="020B0800000000000000" charset="-122"/>
                <a:ea typeface="Source Han Sans CN Bold Bold" panose="020B0800000000000000" charset="-122"/>
              </a:rPr>
              <a:t>经济法</a:t>
            </a:r>
            <a:endParaRPr kumimoji="1" lang="zh-CN" altLang="en-US" sz="6600" dirty="0">
              <a:ln w="12700">
                <a:noFill/>
              </a:ln>
              <a:solidFill>
                <a:srgbClr val="FFFFFF">
                  <a:alpha val="100000"/>
                </a:srgbClr>
              </a:solidFill>
              <a:latin typeface="Source Han Sans CN Bold Bold" panose="020B0800000000000000" charset="-122"/>
              <a:ea typeface="Source Han Sans CN Bold Bold" panose="020B0800000000000000" charset="-122"/>
            </a:endParaRPr>
          </a:p>
        </p:txBody>
      </p:sp>
      <p:sp>
        <p:nvSpPr>
          <p:cNvPr id="35"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9996622"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7365" t="19013" r="5995" b="23271"/>
          <a:stretch>
            <a:fillRect/>
          </a:stretch>
        </p:blipFill>
        <p:spPr>
          <a:xfrm>
            <a:off x="6510410" y="1925540"/>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0410" y="1925540"/>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3"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4"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5"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6"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6" name="标题 1"/>
          <p:cNvSpPr txBox="1"/>
          <p:nvPr/>
        </p:nvSpPr>
        <p:spPr>
          <a:xfrm>
            <a:off x="5907588" y="1595487"/>
            <a:ext cx="364124" cy="415841"/>
          </a:xfrm>
          <a:custGeom>
            <a:avLst/>
            <a:gdLst>
              <a:gd name="connsiteX0" fmla="*/ 1449958 w 1449958"/>
              <a:gd name="connsiteY0" fmla="*/ 669913 h 1655898"/>
              <a:gd name="connsiteX1" fmla="*/ 1449586 w 1449958"/>
              <a:gd name="connsiteY1" fmla="*/ 666192 h 1655898"/>
              <a:gd name="connsiteX2" fmla="*/ 1449586 w 1449958"/>
              <a:gd name="connsiteY2" fmla="*/ 665634 h 1655898"/>
              <a:gd name="connsiteX3" fmla="*/ 1448098 w 1449958"/>
              <a:gd name="connsiteY3" fmla="*/ 658006 h 1655898"/>
              <a:gd name="connsiteX4" fmla="*/ 1445307 w 1449958"/>
              <a:gd name="connsiteY4" fmla="*/ 650379 h 1655898"/>
              <a:gd name="connsiteX5" fmla="*/ 1443633 w 1449958"/>
              <a:gd name="connsiteY5" fmla="*/ 646844 h 1655898"/>
              <a:gd name="connsiteX6" fmla="*/ 1441772 w 1449958"/>
              <a:gd name="connsiteY6" fmla="*/ 643496 h 1655898"/>
              <a:gd name="connsiteX7" fmla="*/ 1441400 w 1449958"/>
              <a:gd name="connsiteY7" fmla="*/ 643124 h 1655898"/>
              <a:gd name="connsiteX8" fmla="*/ 1439354 w 1449958"/>
              <a:gd name="connsiteY8" fmla="*/ 640147 h 1655898"/>
              <a:gd name="connsiteX9" fmla="*/ 1439168 w 1449958"/>
              <a:gd name="connsiteY9" fmla="*/ 639775 h 1655898"/>
              <a:gd name="connsiteX10" fmla="*/ 1436936 w 1449958"/>
              <a:gd name="connsiteY10" fmla="*/ 636798 h 1655898"/>
              <a:gd name="connsiteX11" fmla="*/ 1436378 w 1449958"/>
              <a:gd name="connsiteY11" fmla="*/ 636240 h 1655898"/>
              <a:gd name="connsiteX12" fmla="*/ 1433773 w 1449958"/>
              <a:gd name="connsiteY12" fmla="*/ 633450 h 1655898"/>
              <a:gd name="connsiteX13" fmla="*/ 816136 w 1449958"/>
              <a:gd name="connsiteY13" fmla="*/ 15813 h 1655898"/>
              <a:gd name="connsiteX14" fmla="*/ 813346 w 1449958"/>
              <a:gd name="connsiteY14" fmla="*/ 13208 h 1655898"/>
              <a:gd name="connsiteX15" fmla="*/ 812788 w 1449958"/>
              <a:gd name="connsiteY15" fmla="*/ 12650 h 1655898"/>
              <a:gd name="connsiteX16" fmla="*/ 809997 w 1449958"/>
              <a:gd name="connsiteY16" fmla="*/ 10418 h 1655898"/>
              <a:gd name="connsiteX17" fmla="*/ 809625 w 1449958"/>
              <a:gd name="connsiteY17" fmla="*/ 10232 h 1655898"/>
              <a:gd name="connsiteX18" fmla="*/ 806834 w 1449958"/>
              <a:gd name="connsiteY18" fmla="*/ 8372 h 1655898"/>
              <a:gd name="connsiteX19" fmla="*/ 806276 w 1449958"/>
              <a:gd name="connsiteY19" fmla="*/ 8000 h 1655898"/>
              <a:gd name="connsiteX20" fmla="*/ 802928 w 1449958"/>
              <a:gd name="connsiteY20" fmla="*/ 6139 h 1655898"/>
              <a:gd name="connsiteX21" fmla="*/ 802742 w 1449958"/>
              <a:gd name="connsiteY21" fmla="*/ 6139 h 1655898"/>
              <a:gd name="connsiteX22" fmla="*/ 799207 w 1449958"/>
              <a:gd name="connsiteY22" fmla="*/ 4465 h 1655898"/>
              <a:gd name="connsiteX23" fmla="*/ 799021 w 1449958"/>
              <a:gd name="connsiteY23" fmla="*/ 4465 h 1655898"/>
              <a:gd name="connsiteX24" fmla="*/ 791580 w 1449958"/>
              <a:gd name="connsiteY24" fmla="*/ 1860 h 1655898"/>
              <a:gd name="connsiteX25" fmla="*/ 791394 w 1449958"/>
              <a:gd name="connsiteY25" fmla="*/ 1860 h 1655898"/>
              <a:gd name="connsiteX26" fmla="*/ 783766 w 1449958"/>
              <a:gd name="connsiteY26" fmla="*/ 372 h 1655898"/>
              <a:gd name="connsiteX27" fmla="*/ 783022 w 1449958"/>
              <a:gd name="connsiteY27" fmla="*/ 372 h 1655898"/>
              <a:gd name="connsiteX28" fmla="*/ 779301 w 1449958"/>
              <a:gd name="connsiteY28" fmla="*/ 0 h 1655898"/>
              <a:gd name="connsiteX29" fmla="*/ 261751 w 1449958"/>
              <a:gd name="connsiteY29" fmla="*/ 0 h 1655898"/>
              <a:gd name="connsiteX30" fmla="*/ 0 w 1449958"/>
              <a:gd name="connsiteY30" fmla="*/ 261751 h 1655898"/>
              <a:gd name="connsiteX31" fmla="*/ 0 w 1449958"/>
              <a:gd name="connsiteY31" fmla="*/ 1394148 h 1655898"/>
              <a:gd name="connsiteX32" fmla="*/ 261751 w 1449958"/>
              <a:gd name="connsiteY32" fmla="*/ 1655899 h 1655898"/>
              <a:gd name="connsiteX33" fmla="*/ 1188207 w 1449958"/>
              <a:gd name="connsiteY33" fmla="*/ 1655899 h 1655898"/>
              <a:gd name="connsiteX34" fmla="*/ 1449958 w 1449958"/>
              <a:gd name="connsiteY34" fmla="*/ 1394148 h 1655898"/>
              <a:gd name="connsiteX35" fmla="*/ 1449958 w 1449958"/>
              <a:gd name="connsiteY35" fmla="*/ 672889 h 1655898"/>
              <a:gd name="connsiteX36" fmla="*/ 1449958 w 1449958"/>
              <a:gd name="connsiteY36" fmla="*/ 669913 h 1655898"/>
              <a:gd name="connsiteX37" fmla="*/ 832321 w 1449958"/>
              <a:gd name="connsiteY37" fmla="*/ 466948 h 1655898"/>
              <a:gd name="connsiteX38" fmla="*/ 832321 w 1449958"/>
              <a:gd name="connsiteY38" fmla="*/ 189942 h 1655898"/>
              <a:gd name="connsiteX39" fmla="*/ 1259458 w 1449958"/>
              <a:gd name="connsiteY39" fmla="*/ 617079 h 1655898"/>
              <a:gd name="connsiteX40" fmla="*/ 982452 w 1449958"/>
              <a:gd name="connsiteY40" fmla="*/ 617079 h 1655898"/>
              <a:gd name="connsiteX41" fmla="*/ 832321 w 1449958"/>
              <a:gd name="connsiteY41" fmla="*/ 466948 h 1655898"/>
              <a:gd name="connsiteX42" fmla="*/ 1338337 w 1449958"/>
              <a:gd name="connsiteY42" fmla="*/ 1393403 h 1655898"/>
              <a:gd name="connsiteX43" fmla="*/ 1188207 w 1449958"/>
              <a:gd name="connsiteY43" fmla="*/ 1543534 h 1655898"/>
              <a:gd name="connsiteX44" fmla="*/ 261751 w 1449958"/>
              <a:gd name="connsiteY44" fmla="*/ 1543534 h 1655898"/>
              <a:gd name="connsiteX45" fmla="*/ 111621 w 1449958"/>
              <a:gd name="connsiteY45" fmla="*/ 1393403 h 1655898"/>
              <a:gd name="connsiteX46" fmla="*/ 111621 w 1449958"/>
              <a:gd name="connsiteY46" fmla="*/ 261007 h 1655898"/>
              <a:gd name="connsiteX47" fmla="*/ 261751 w 1449958"/>
              <a:gd name="connsiteY47" fmla="*/ 110877 h 1655898"/>
              <a:gd name="connsiteX48" fmla="*/ 720700 w 1449958"/>
              <a:gd name="connsiteY48" fmla="*/ 110877 h 1655898"/>
              <a:gd name="connsiteX49" fmla="*/ 720700 w 1449958"/>
              <a:gd name="connsiteY49" fmla="*/ 466948 h 1655898"/>
              <a:gd name="connsiteX50" fmla="*/ 982452 w 1449958"/>
              <a:gd name="connsiteY50" fmla="*/ 728700 h 1655898"/>
              <a:gd name="connsiteX51" fmla="*/ 1338523 w 1449958"/>
              <a:gd name="connsiteY51" fmla="*/ 728700 h 1655898"/>
              <a:gd name="connsiteX52" fmla="*/ 1338523 w 1449958"/>
              <a:gd name="connsiteY52" fmla="*/ 1393403 h 1655898"/>
            </a:gdLst>
            <a:ahLst/>
            <a:cxnLst/>
            <a:rect l="l" t="t" r="r" b="b"/>
            <a:pathLst>
              <a:path w="1449958" h="1655898">
                <a:moveTo>
                  <a:pt x="1449958" y="669913"/>
                </a:moveTo>
                <a:cubicBezTo>
                  <a:pt x="1449958" y="668610"/>
                  <a:pt x="1449772" y="667308"/>
                  <a:pt x="1449586" y="666192"/>
                </a:cubicBezTo>
                <a:lnTo>
                  <a:pt x="1449586" y="665634"/>
                </a:lnTo>
                <a:cubicBezTo>
                  <a:pt x="1449214" y="663029"/>
                  <a:pt x="1448656" y="660425"/>
                  <a:pt x="1448098" y="658006"/>
                </a:cubicBezTo>
                <a:cubicBezTo>
                  <a:pt x="1447354" y="655402"/>
                  <a:pt x="1446423" y="652797"/>
                  <a:pt x="1445307" y="650379"/>
                </a:cubicBezTo>
                <a:cubicBezTo>
                  <a:pt x="1444749" y="649077"/>
                  <a:pt x="1444191" y="647960"/>
                  <a:pt x="1443633" y="646844"/>
                </a:cubicBezTo>
                <a:cubicBezTo>
                  <a:pt x="1443075" y="645728"/>
                  <a:pt x="1442331" y="644612"/>
                  <a:pt x="1441772" y="643496"/>
                </a:cubicBezTo>
                <a:cubicBezTo>
                  <a:pt x="1441587" y="643310"/>
                  <a:pt x="1441587" y="643124"/>
                  <a:pt x="1441400" y="643124"/>
                </a:cubicBezTo>
                <a:cubicBezTo>
                  <a:pt x="1440842" y="642193"/>
                  <a:pt x="1440098" y="641077"/>
                  <a:pt x="1439354" y="640147"/>
                </a:cubicBezTo>
                <a:cubicBezTo>
                  <a:pt x="1439354" y="640147"/>
                  <a:pt x="1439168" y="639961"/>
                  <a:pt x="1439168" y="639775"/>
                </a:cubicBezTo>
                <a:cubicBezTo>
                  <a:pt x="1438424" y="638845"/>
                  <a:pt x="1437680" y="637729"/>
                  <a:pt x="1436936" y="636798"/>
                </a:cubicBezTo>
                <a:lnTo>
                  <a:pt x="1436378" y="636240"/>
                </a:lnTo>
                <a:cubicBezTo>
                  <a:pt x="1435633" y="635310"/>
                  <a:pt x="1434703" y="634380"/>
                  <a:pt x="1433773" y="633450"/>
                </a:cubicBezTo>
                <a:lnTo>
                  <a:pt x="816136" y="15813"/>
                </a:lnTo>
                <a:cubicBezTo>
                  <a:pt x="815206" y="14883"/>
                  <a:pt x="814276" y="14139"/>
                  <a:pt x="813346" y="13208"/>
                </a:cubicBezTo>
                <a:lnTo>
                  <a:pt x="812788" y="12650"/>
                </a:lnTo>
                <a:lnTo>
                  <a:pt x="809997" y="10418"/>
                </a:lnTo>
                <a:cubicBezTo>
                  <a:pt x="809811" y="10418"/>
                  <a:pt x="809811" y="10232"/>
                  <a:pt x="809625" y="10232"/>
                </a:cubicBezTo>
                <a:cubicBezTo>
                  <a:pt x="808695" y="9488"/>
                  <a:pt x="807765" y="8930"/>
                  <a:pt x="806834" y="8372"/>
                </a:cubicBezTo>
                <a:cubicBezTo>
                  <a:pt x="806649" y="8186"/>
                  <a:pt x="806462" y="8186"/>
                  <a:pt x="806276" y="8000"/>
                </a:cubicBezTo>
                <a:cubicBezTo>
                  <a:pt x="805160" y="7255"/>
                  <a:pt x="804044" y="6697"/>
                  <a:pt x="802928" y="6139"/>
                </a:cubicBezTo>
                <a:lnTo>
                  <a:pt x="802742" y="6139"/>
                </a:lnTo>
                <a:cubicBezTo>
                  <a:pt x="801626" y="5581"/>
                  <a:pt x="800509" y="5023"/>
                  <a:pt x="799207" y="4465"/>
                </a:cubicBezTo>
                <a:lnTo>
                  <a:pt x="799021" y="4465"/>
                </a:lnTo>
                <a:cubicBezTo>
                  <a:pt x="796603" y="3349"/>
                  <a:pt x="793998" y="2418"/>
                  <a:pt x="791580" y="1860"/>
                </a:cubicBezTo>
                <a:lnTo>
                  <a:pt x="791394" y="1860"/>
                </a:lnTo>
                <a:cubicBezTo>
                  <a:pt x="788975" y="1116"/>
                  <a:pt x="786371" y="744"/>
                  <a:pt x="783766" y="372"/>
                </a:cubicBezTo>
                <a:lnTo>
                  <a:pt x="783022" y="372"/>
                </a:lnTo>
                <a:cubicBezTo>
                  <a:pt x="781720" y="186"/>
                  <a:pt x="780604" y="186"/>
                  <a:pt x="779301" y="0"/>
                </a:cubicBezTo>
                <a:lnTo>
                  <a:pt x="261751" y="0"/>
                </a:lnTo>
                <a:cubicBezTo>
                  <a:pt x="117388" y="0"/>
                  <a:pt x="0" y="117388"/>
                  <a:pt x="0" y="261751"/>
                </a:cubicBezTo>
                <a:lnTo>
                  <a:pt x="0" y="1394148"/>
                </a:lnTo>
                <a:cubicBezTo>
                  <a:pt x="0" y="1538511"/>
                  <a:pt x="117388" y="1655899"/>
                  <a:pt x="261751" y="1655899"/>
                </a:cubicBezTo>
                <a:lnTo>
                  <a:pt x="1188207" y="1655899"/>
                </a:lnTo>
                <a:cubicBezTo>
                  <a:pt x="1332570" y="1655899"/>
                  <a:pt x="1449958" y="1538511"/>
                  <a:pt x="1449958" y="1394148"/>
                </a:cubicBezTo>
                <a:lnTo>
                  <a:pt x="1449958" y="672889"/>
                </a:lnTo>
                <a:lnTo>
                  <a:pt x="1449958" y="669913"/>
                </a:lnTo>
                <a:close/>
                <a:moveTo>
                  <a:pt x="832321" y="466948"/>
                </a:moveTo>
                <a:lnTo>
                  <a:pt x="832321" y="189942"/>
                </a:lnTo>
                <a:lnTo>
                  <a:pt x="1259458" y="617079"/>
                </a:lnTo>
                <a:lnTo>
                  <a:pt x="982452" y="617079"/>
                </a:lnTo>
                <a:cubicBezTo>
                  <a:pt x="899666" y="617079"/>
                  <a:pt x="832321" y="549734"/>
                  <a:pt x="832321" y="466948"/>
                </a:cubicBezTo>
                <a:close/>
                <a:moveTo>
                  <a:pt x="1338337" y="1393403"/>
                </a:moveTo>
                <a:cubicBezTo>
                  <a:pt x="1338337" y="1476189"/>
                  <a:pt x="1270992" y="1543534"/>
                  <a:pt x="1188207" y="1543534"/>
                </a:cubicBezTo>
                <a:lnTo>
                  <a:pt x="261751" y="1543534"/>
                </a:lnTo>
                <a:cubicBezTo>
                  <a:pt x="178966" y="1543534"/>
                  <a:pt x="111621" y="1476189"/>
                  <a:pt x="111621" y="1393403"/>
                </a:cubicBezTo>
                <a:lnTo>
                  <a:pt x="111621" y="261007"/>
                </a:lnTo>
                <a:cubicBezTo>
                  <a:pt x="111621" y="178222"/>
                  <a:pt x="178966" y="110877"/>
                  <a:pt x="261751" y="110877"/>
                </a:cubicBezTo>
                <a:lnTo>
                  <a:pt x="720700" y="110877"/>
                </a:lnTo>
                <a:lnTo>
                  <a:pt x="720700" y="466948"/>
                </a:lnTo>
                <a:cubicBezTo>
                  <a:pt x="720700" y="611312"/>
                  <a:pt x="838088" y="728700"/>
                  <a:pt x="982452" y="728700"/>
                </a:cubicBezTo>
                <a:lnTo>
                  <a:pt x="1338523" y="728700"/>
                </a:lnTo>
                <a:lnTo>
                  <a:pt x="1338523" y="1393403"/>
                </a:lnTo>
                <a:close/>
              </a:path>
            </a:pathLst>
          </a:custGeom>
          <a:solidFill>
            <a:schemeClr val="bg1">
              <a:alpha val="80000"/>
            </a:scheme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7" name="标题 1"/>
          <p:cNvSpPr txBox="1"/>
          <p:nvPr/>
        </p:nvSpPr>
        <p:spPr>
          <a:xfrm>
            <a:off x="9787821" y="2204336"/>
            <a:ext cx="2283292" cy="3439192"/>
          </a:xfrm>
          <a:custGeom>
            <a:avLst/>
            <a:gdLst>
              <a:gd name="connsiteX0" fmla="*/ 921143 w 1842285"/>
              <a:gd name="connsiteY0" fmla="*/ 0 h 5812935"/>
              <a:gd name="connsiteX1" fmla="*/ 1842285 w 1842285"/>
              <a:gd name="connsiteY1" fmla="*/ 1588177 h 5812935"/>
              <a:gd name="connsiteX2" fmla="*/ 1323127 w 1842285"/>
              <a:gd name="connsiteY2" fmla="*/ 1588177 h 5812935"/>
              <a:gd name="connsiteX3" fmla="*/ 1715058 w 1842285"/>
              <a:gd name="connsiteY3" fmla="*/ 5812935 h 5812935"/>
              <a:gd name="connsiteX4" fmla="*/ 127226 w 1842285"/>
              <a:gd name="connsiteY4" fmla="*/ 5812935 h 5812935"/>
              <a:gd name="connsiteX5" fmla="*/ 519157 w 1842285"/>
              <a:gd name="connsiteY5" fmla="*/ 1588177 h 5812935"/>
              <a:gd name="connsiteX6" fmla="*/ 0 w 1842285"/>
              <a:gd name="connsiteY6" fmla="*/ 1588177 h 5812935"/>
              <a:gd name="connsiteX0-1" fmla="*/ 1771817 w 2692959"/>
              <a:gd name="connsiteY0-2" fmla="*/ 0 h 6219335"/>
              <a:gd name="connsiteX1-3" fmla="*/ 2692959 w 2692959"/>
              <a:gd name="connsiteY1-4" fmla="*/ 1588177 h 6219335"/>
              <a:gd name="connsiteX2-5" fmla="*/ 2173801 w 2692959"/>
              <a:gd name="connsiteY2-6" fmla="*/ 1588177 h 6219335"/>
              <a:gd name="connsiteX3-7" fmla="*/ 2565732 w 2692959"/>
              <a:gd name="connsiteY3-8" fmla="*/ 5812935 h 6219335"/>
              <a:gd name="connsiteX4-9" fmla="*/ 0 w 2692959"/>
              <a:gd name="connsiteY4-10" fmla="*/ 6219335 h 6219335"/>
              <a:gd name="connsiteX5-11" fmla="*/ 1369831 w 2692959"/>
              <a:gd name="connsiteY5-12" fmla="*/ 1588177 h 6219335"/>
              <a:gd name="connsiteX6-13" fmla="*/ 850674 w 2692959"/>
              <a:gd name="connsiteY6-14" fmla="*/ 1588177 h 6219335"/>
              <a:gd name="connsiteX7" fmla="*/ 1771817 w 2692959"/>
              <a:gd name="connsiteY7" fmla="*/ 0 h 6219335"/>
              <a:gd name="connsiteX0-15" fmla="*/ 1771817 w 3403932"/>
              <a:gd name="connsiteY0-16" fmla="*/ 0 h 6219335"/>
              <a:gd name="connsiteX1-17" fmla="*/ 2692959 w 3403932"/>
              <a:gd name="connsiteY1-18" fmla="*/ 1588177 h 6219335"/>
              <a:gd name="connsiteX2-19" fmla="*/ 2173801 w 3403932"/>
              <a:gd name="connsiteY2-20" fmla="*/ 1588177 h 6219335"/>
              <a:gd name="connsiteX3-21" fmla="*/ 3403932 w 3403932"/>
              <a:gd name="connsiteY3-22" fmla="*/ 6143135 h 6219335"/>
              <a:gd name="connsiteX4-23" fmla="*/ 0 w 3403932"/>
              <a:gd name="connsiteY4-24" fmla="*/ 6219335 h 6219335"/>
              <a:gd name="connsiteX5-25" fmla="*/ 1369831 w 3403932"/>
              <a:gd name="connsiteY5-26" fmla="*/ 1588177 h 6219335"/>
              <a:gd name="connsiteX6-27" fmla="*/ 850674 w 3403932"/>
              <a:gd name="connsiteY6-28" fmla="*/ 1588177 h 6219335"/>
              <a:gd name="connsiteX7-29" fmla="*/ 1771817 w 3403932"/>
              <a:gd name="connsiteY7-30" fmla="*/ 0 h 6219335"/>
              <a:gd name="connsiteX0-31" fmla="*/ 1771817 w 3403932"/>
              <a:gd name="connsiteY0-32" fmla="*/ 0 h 6219335"/>
              <a:gd name="connsiteX1-33" fmla="*/ 2692959 w 3403932"/>
              <a:gd name="connsiteY1-34" fmla="*/ 1588177 h 6219335"/>
              <a:gd name="connsiteX2-35" fmla="*/ 2173801 w 3403932"/>
              <a:gd name="connsiteY2-36" fmla="*/ 1588177 h 6219335"/>
              <a:gd name="connsiteX3-37" fmla="*/ 3403932 w 3403932"/>
              <a:gd name="connsiteY3-38" fmla="*/ 6143135 h 6219335"/>
              <a:gd name="connsiteX4-39" fmla="*/ 0 w 3403932"/>
              <a:gd name="connsiteY4-40" fmla="*/ 6219335 h 6219335"/>
              <a:gd name="connsiteX5-41" fmla="*/ 1369831 w 3403932"/>
              <a:gd name="connsiteY5-42" fmla="*/ 1588177 h 6219335"/>
              <a:gd name="connsiteX6-43" fmla="*/ 850674 w 3403932"/>
              <a:gd name="connsiteY6-44" fmla="*/ 1588177 h 6219335"/>
              <a:gd name="connsiteX7-45" fmla="*/ 1771817 w 3403932"/>
              <a:gd name="connsiteY7-46" fmla="*/ 0 h 6219335"/>
              <a:gd name="connsiteX0-47" fmla="*/ 1771817 w 3403932"/>
              <a:gd name="connsiteY0-48" fmla="*/ 0 h 6219335"/>
              <a:gd name="connsiteX1-49" fmla="*/ 2692959 w 3403932"/>
              <a:gd name="connsiteY1-50" fmla="*/ 1588177 h 6219335"/>
              <a:gd name="connsiteX2-51" fmla="*/ 2173801 w 3403932"/>
              <a:gd name="connsiteY2-52" fmla="*/ 1588177 h 6219335"/>
              <a:gd name="connsiteX3-53" fmla="*/ 3403932 w 3403932"/>
              <a:gd name="connsiteY3-54" fmla="*/ 6143135 h 6219335"/>
              <a:gd name="connsiteX4-55" fmla="*/ 0 w 3403932"/>
              <a:gd name="connsiteY4-56" fmla="*/ 6219335 h 6219335"/>
              <a:gd name="connsiteX5-57" fmla="*/ 1369831 w 3403932"/>
              <a:gd name="connsiteY5-58" fmla="*/ 1588177 h 6219335"/>
              <a:gd name="connsiteX6-59" fmla="*/ 850674 w 3403932"/>
              <a:gd name="connsiteY6-60" fmla="*/ 1588177 h 6219335"/>
              <a:gd name="connsiteX7-61" fmla="*/ 1771817 w 3403932"/>
              <a:gd name="connsiteY7-62" fmla="*/ 0 h 6219335"/>
              <a:gd name="connsiteX0-63" fmla="*/ 1771817 w 3403932"/>
              <a:gd name="connsiteY0-64" fmla="*/ 0 h 6219335"/>
              <a:gd name="connsiteX1-65" fmla="*/ 2692959 w 3403932"/>
              <a:gd name="connsiteY1-66" fmla="*/ 1588177 h 6219335"/>
              <a:gd name="connsiteX2-67" fmla="*/ 2173801 w 3403932"/>
              <a:gd name="connsiteY2-68" fmla="*/ 1588177 h 6219335"/>
              <a:gd name="connsiteX3-69" fmla="*/ 3403932 w 3403932"/>
              <a:gd name="connsiteY3-70" fmla="*/ 6143135 h 6219335"/>
              <a:gd name="connsiteX4-71" fmla="*/ 0 w 3403932"/>
              <a:gd name="connsiteY4-72" fmla="*/ 6219335 h 6219335"/>
              <a:gd name="connsiteX5-73" fmla="*/ 1369831 w 3403932"/>
              <a:gd name="connsiteY5-74" fmla="*/ 1588177 h 6219335"/>
              <a:gd name="connsiteX6-75" fmla="*/ 850674 w 3403932"/>
              <a:gd name="connsiteY6-76" fmla="*/ 1588177 h 6219335"/>
              <a:gd name="connsiteX7-77" fmla="*/ 1771817 w 3403932"/>
              <a:gd name="connsiteY7-78" fmla="*/ 0 h 6219335"/>
              <a:gd name="connsiteX0-79" fmla="*/ 1771817 w 3403932"/>
              <a:gd name="connsiteY0-80" fmla="*/ 0 h 6219335"/>
              <a:gd name="connsiteX1-81" fmla="*/ 2692959 w 3403932"/>
              <a:gd name="connsiteY1-82" fmla="*/ 1588177 h 6219335"/>
              <a:gd name="connsiteX2-83" fmla="*/ 2173801 w 3403932"/>
              <a:gd name="connsiteY2-84" fmla="*/ 1588177 h 6219335"/>
              <a:gd name="connsiteX3-85" fmla="*/ 3403932 w 3403932"/>
              <a:gd name="connsiteY3-86" fmla="*/ 6143135 h 6219335"/>
              <a:gd name="connsiteX4-87" fmla="*/ 0 w 3403932"/>
              <a:gd name="connsiteY4-88" fmla="*/ 6219335 h 6219335"/>
              <a:gd name="connsiteX5-89" fmla="*/ 1369831 w 3403932"/>
              <a:gd name="connsiteY5-90" fmla="*/ 1588177 h 6219335"/>
              <a:gd name="connsiteX6-91" fmla="*/ 850674 w 3403932"/>
              <a:gd name="connsiteY6-92" fmla="*/ 1588177 h 6219335"/>
              <a:gd name="connsiteX7-93" fmla="*/ 1771817 w 3403932"/>
              <a:gd name="connsiteY7-94" fmla="*/ 0 h 6219335"/>
              <a:gd name="connsiteX0-95" fmla="*/ 1771817 w 3403932"/>
              <a:gd name="connsiteY0-96" fmla="*/ 0 h 6219335"/>
              <a:gd name="connsiteX1-97" fmla="*/ 2692959 w 3403932"/>
              <a:gd name="connsiteY1-98" fmla="*/ 1588177 h 6219335"/>
              <a:gd name="connsiteX2-99" fmla="*/ 2173801 w 3403932"/>
              <a:gd name="connsiteY2-100" fmla="*/ 1588177 h 6219335"/>
              <a:gd name="connsiteX3-101" fmla="*/ 3403932 w 3403932"/>
              <a:gd name="connsiteY3-102" fmla="*/ 6143135 h 6219335"/>
              <a:gd name="connsiteX4-103" fmla="*/ 0 w 3403932"/>
              <a:gd name="connsiteY4-104" fmla="*/ 6219335 h 6219335"/>
              <a:gd name="connsiteX5-105" fmla="*/ 1369831 w 3403932"/>
              <a:gd name="connsiteY5-106" fmla="*/ 1588177 h 6219335"/>
              <a:gd name="connsiteX6-107" fmla="*/ 850674 w 3403932"/>
              <a:gd name="connsiteY6-108" fmla="*/ 1588177 h 6219335"/>
              <a:gd name="connsiteX7-109" fmla="*/ 1771817 w 3403932"/>
              <a:gd name="connsiteY7-110" fmla="*/ 0 h 6219335"/>
              <a:gd name="connsiteX0-111" fmla="*/ 1771817 w 3403932"/>
              <a:gd name="connsiteY0-112" fmla="*/ 0 h 6219335"/>
              <a:gd name="connsiteX1-113" fmla="*/ 2692959 w 3403932"/>
              <a:gd name="connsiteY1-114" fmla="*/ 1588177 h 6219335"/>
              <a:gd name="connsiteX2-115" fmla="*/ 2173801 w 3403932"/>
              <a:gd name="connsiteY2-116" fmla="*/ 1588177 h 6219335"/>
              <a:gd name="connsiteX3-117" fmla="*/ 3403932 w 3403932"/>
              <a:gd name="connsiteY3-118" fmla="*/ 6143135 h 6219335"/>
              <a:gd name="connsiteX4-119" fmla="*/ 0 w 3403932"/>
              <a:gd name="connsiteY4-120" fmla="*/ 6219335 h 6219335"/>
              <a:gd name="connsiteX5-121" fmla="*/ 1369831 w 3403932"/>
              <a:gd name="connsiteY5-122" fmla="*/ 1588177 h 6219335"/>
              <a:gd name="connsiteX6-123" fmla="*/ 850674 w 3403932"/>
              <a:gd name="connsiteY6-124" fmla="*/ 1588177 h 6219335"/>
              <a:gd name="connsiteX7-125" fmla="*/ 1771817 w 3403932"/>
              <a:gd name="connsiteY7-126" fmla="*/ 0 h 6219335"/>
              <a:gd name="connsiteX0-127" fmla="*/ 1771817 w 3403932"/>
              <a:gd name="connsiteY0-128" fmla="*/ 0 h 6219335"/>
              <a:gd name="connsiteX1-129" fmla="*/ 2692959 w 3403932"/>
              <a:gd name="connsiteY1-130" fmla="*/ 1588177 h 6219335"/>
              <a:gd name="connsiteX2-131" fmla="*/ 2173801 w 3403932"/>
              <a:gd name="connsiteY2-132" fmla="*/ 1588177 h 6219335"/>
              <a:gd name="connsiteX3-133" fmla="*/ 3403932 w 3403932"/>
              <a:gd name="connsiteY3-134" fmla="*/ 6143135 h 6219335"/>
              <a:gd name="connsiteX4-135" fmla="*/ 0 w 3403932"/>
              <a:gd name="connsiteY4-136" fmla="*/ 6219335 h 6219335"/>
              <a:gd name="connsiteX5-137" fmla="*/ 1369831 w 3403932"/>
              <a:gd name="connsiteY5-138" fmla="*/ 1588177 h 6219335"/>
              <a:gd name="connsiteX6-139" fmla="*/ 825274 w 3403932"/>
              <a:gd name="connsiteY6-140" fmla="*/ 1689777 h 6219335"/>
              <a:gd name="connsiteX7-141" fmla="*/ 1771817 w 3403932"/>
              <a:gd name="connsiteY7-142" fmla="*/ 0 h 6219335"/>
              <a:gd name="connsiteX0-143" fmla="*/ 1771817 w 3403932"/>
              <a:gd name="connsiteY0-144" fmla="*/ 0 h 6219335"/>
              <a:gd name="connsiteX1-145" fmla="*/ 2692959 w 3403932"/>
              <a:gd name="connsiteY1-146" fmla="*/ 1664377 h 6219335"/>
              <a:gd name="connsiteX2-147" fmla="*/ 2173801 w 3403932"/>
              <a:gd name="connsiteY2-148" fmla="*/ 1588177 h 6219335"/>
              <a:gd name="connsiteX3-149" fmla="*/ 3403932 w 3403932"/>
              <a:gd name="connsiteY3-150" fmla="*/ 6143135 h 6219335"/>
              <a:gd name="connsiteX4-151" fmla="*/ 0 w 3403932"/>
              <a:gd name="connsiteY4-152" fmla="*/ 6219335 h 6219335"/>
              <a:gd name="connsiteX5-153" fmla="*/ 1369831 w 3403932"/>
              <a:gd name="connsiteY5-154" fmla="*/ 1588177 h 6219335"/>
              <a:gd name="connsiteX6-155" fmla="*/ 825274 w 3403932"/>
              <a:gd name="connsiteY6-156" fmla="*/ 1689777 h 6219335"/>
              <a:gd name="connsiteX7-157" fmla="*/ 1771817 w 3403932"/>
              <a:gd name="connsiteY7-158" fmla="*/ 0 h 6219335"/>
              <a:gd name="connsiteX0-159" fmla="*/ 1822617 w 3403932"/>
              <a:gd name="connsiteY0-160" fmla="*/ 0 h 5444635"/>
              <a:gd name="connsiteX1-161" fmla="*/ 2692959 w 3403932"/>
              <a:gd name="connsiteY1-162" fmla="*/ 889677 h 5444635"/>
              <a:gd name="connsiteX2-163" fmla="*/ 2173801 w 3403932"/>
              <a:gd name="connsiteY2-164" fmla="*/ 813477 h 5444635"/>
              <a:gd name="connsiteX3-165" fmla="*/ 3403932 w 3403932"/>
              <a:gd name="connsiteY3-166" fmla="*/ 5368435 h 5444635"/>
              <a:gd name="connsiteX4-167" fmla="*/ 0 w 3403932"/>
              <a:gd name="connsiteY4-168" fmla="*/ 5444635 h 5444635"/>
              <a:gd name="connsiteX5-169" fmla="*/ 1369831 w 3403932"/>
              <a:gd name="connsiteY5-170" fmla="*/ 813477 h 5444635"/>
              <a:gd name="connsiteX6-171" fmla="*/ 825274 w 3403932"/>
              <a:gd name="connsiteY6-172" fmla="*/ 915077 h 5444635"/>
              <a:gd name="connsiteX7-173" fmla="*/ 1822617 w 3403932"/>
              <a:gd name="connsiteY7-174" fmla="*/ 0 h 5444635"/>
              <a:gd name="connsiteX0-175" fmla="*/ 1784517 w 3365832"/>
              <a:gd name="connsiteY0-176" fmla="*/ 0 h 5368435"/>
              <a:gd name="connsiteX1-177" fmla="*/ 2654859 w 3365832"/>
              <a:gd name="connsiteY1-178" fmla="*/ 889677 h 5368435"/>
              <a:gd name="connsiteX2-179" fmla="*/ 2135701 w 3365832"/>
              <a:gd name="connsiteY2-180" fmla="*/ 813477 h 5368435"/>
              <a:gd name="connsiteX3-181" fmla="*/ 3365832 w 3365832"/>
              <a:gd name="connsiteY3-182" fmla="*/ 5368435 h 5368435"/>
              <a:gd name="connsiteX4-183" fmla="*/ 0 w 3365832"/>
              <a:gd name="connsiteY4-184" fmla="*/ 5368435 h 5368435"/>
              <a:gd name="connsiteX5-185" fmla="*/ 1331731 w 3365832"/>
              <a:gd name="connsiteY5-186" fmla="*/ 813477 h 5368435"/>
              <a:gd name="connsiteX6-187" fmla="*/ 787174 w 3365832"/>
              <a:gd name="connsiteY6-188" fmla="*/ 915077 h 5368435"/>
              <a:gd name="connsiteX7-189" fmla="*/ 1784517 w 3365832"/>
              <a:gd name="connsiteY7-190" fmla="*/ 0 h 5368435"/>
              <a:gd name="connsiteX0-191" fmla="*/ 1784517 w 3492832"/>
              <a:gd name="connsiteY0-192" fmla="*/ 0 h 5368435"/>
              <a:gd name="connsiteX1-193" fmla="*/ 2654859 w 3492832"/>
              <a:gd name="connsiteY1-194" fmla="*/ 889677 h 5368435"/>
              <a:gd name="connsiteX2-195" fmla="*/ 2135701 w 3492832"/>
              <a:gd name="connsiteY2-196" fmla="*/ 813477 h 5368435"/>
              <a:gd name="connsiteX3-197" fmla="*/ 3492832 w 3492832"/>
              <a:gd name="connsiteY3-198" fmla="*/ 5368435 h 5368435"/>
              <a:gd name="connsiteX4-199" fmla="*/ 0 w 3492832"/>
              <a:gd name="connsiteY4-200" fmla="*/ 5368435 h 5368435"/>
              <a:gd name="connsiteX5-201" fmla="*/ 1331731 w 3492832"/>
              <a:gd name="connsiteY5-202" fmla="*/ 813477 h 5368435"/>
              <a:gd name="connsiteX6-203" fmla="*/ 787174 w 3492832"/>
              <a:gd name="connsiteY6-204" fmla="*/ 915077 h 5368435"/>
              <a:gd name="connsiteX7-205" fmla="*/ 1784517 w 3492832"/>
              <a:gd name="connsiteY7-206" fmla="*/ 0 h 5368435"/>
              <a:gd name="connsiteX0-207" fmla="*/ 1784517 w 3581732"/>
              <a:gd name="connsiteY0-208" fmla="*/ 0 h 5393835"/>
              <a:gd name="connsiteX1-209" fmla="*/ 2654859 w 3581732"/>
              <a:gd name="connsiteY1-210" fmla="*/ 889677 h 5393835"/>
              <a:gd name="connsiteX2-211" fmla="*/ 2135701 w 3581732"/>
              <a:gd name="connsiteY2-212" fmla="*/ 813477 h 5393835"/>
              <a:gd name="connsiteX3-213" fmla="*/ 3581732 w 3581732"/>
              <a:gd name="connsiteY3-214" fmla="*/ 5393835 h 5393835"/>
              <a:gd name="connsiteX4-215" fmla="*/ 0 w 3581732"/>
              <a:gd name="connsiteY4-216" fmla="*/ 5368435 h 5393835"/>
              <a:gd name="connsiteX5-217" fmla="*/ 1331731 w 3581732"/>
              <a:gd name="connsiteY5-218" fmla="*/ 813477 h 5393835"/>
              <a:gd name="connsiteX6-219" fmla="*/ 787174 w 3581732"/>
              <a:gd name="connsiteY6-220" fmla="*/ 915077 h 5393835"/>
              <a:gd name="connsiteX7-221" fmla="*/ 1784517 w 3581732"/>
              <a:gd name="connsiteY7-222" fmla="*/ 0 h 5393835"/>
              <a:gd name="connsiteX0-223" fmla="*/ 1784517 w 3581732"/>
              <a:gd name="connsiteY0-224" fmla="*/ 0 h 5393835"/>
              <a:gd name="connsiteX1-225" fmla="*/ 2654859 w 3581732"/>
              <a:gd name="connsiteY1-226" fmla="*/ 889677 h 5393835"/>
              <a:gd name="connsiteX2-227" fmla="*/ 2135701 w 3581732"/>
              <a:gd name="connsiteY2-228" fmla="*/ 813477 h 5393835"/>
              <a:gd name="connsiteX3-229" fmla="*/ 3581732 w 3581732"/>
              <a:gd name="connsiteY3-230" fmla="*/ 5393835 h 5393835"/>
              <a:gd name="connsiteX4-231" fmla="*/ 0 w 3581732"/>
              <a:gd name="connsiteY4-232" fmla="*/ 5368435 h 5393835"/>
              <a:gd name="connsiteX5-233" fmla="*/ 1331731 w 3581732"/>
              <a:gd name="connsiteY5-234" fmla="*/ 813477 h 5393835"/>
              <a:gd name="connsiteX6-235" fmla="*/ 787174 w 3581732"/>
              <a:gd name="connsiteY6-236" fmla="*/ 915077 h 5393835"/>
              <a:gd name="connsiteX7-237" fmla="*/ 1784517 w 3581732"/>
              <a:gd name="connsiteY7-238" fmla="*/ 0 h 5393835"/>
              <a:gd name="connsiteX0-239" fmla="*/ 1784517 w 3581732"/>
              <a:gd name="connsiteY0-240" fmla="*/ 0 h 5393835"/>
              <a:gd name="connsiteX1-241" fmla="*/ 2654859 w 3581732"/>
              <a:gd name="connsiteY1-242" fmla="*/ 889677 h 5393835"/>
              <a:gd name="connsiteX2-243" fmla="*/ 2135701 w 3581732"/>
              <a:gd name="connsiteY2-244" fmla="*/ 813477 h 5393835"/>
              <a:gd name="connsiteX3-245" fmla="*/ 3581732 w 3581732"/>
              <a:gd name="connsiteY3-246" fmla="*/ 5393835 h 5393835"/>
              <a:gd name="connsiteX4-247" fmla="*/ 0 w 3581732"/>
              <a:gd name="connsiteY4-248" fmla="*/ 5368435 h 5393835"/>
              <a:gd name="connsiteX5-249" fmla="*/ 1331731 w 3581732"/>
              <a:gd name="connsiteY5-250" fmla="*/ 813477 h 5393835"/>
              <a:gd name="connsiteX6-251" fmla="*/ 787174 w 3581732"/>
              <a:gd name="connsiteY6-252" fmla="*/ 915077 h 5393835"/>
              <a:gd name="connsiteX7-253" fmla="*/ 1784517 w 3581732"/>
              <a:gd name="connsiteY7-254" fmla="*/ 0 h 5393835"/>
              <a:gd name="connsiteX0-255" fmla="*/ 1784517 w 3581732"/>
              <a:gd name="connsiteY0-256" fmla="*/ 0 h 5393835"/>
              <a:gd name="connsiteX1-257" fmla="*/ 2654859 w 3581732"/>
              <a:gd name="connsiteY1-258" fmla="*/ 889677 h 5393835"/>
              <a:gd name="connsiteX2-259" fmla="*/ 2135701 w 3581732"/>
              <a:gd name="connsiteY2-260" fmla="*/ 813477 h 5393835"/>
              <a:gd name="connsiteX3-261" fmla="*/ 3581732 w 3581732"/>
              <a:gd name="connsiteY3-262" fmla="*/ 5393835 h 5393835"/>
              <a:gd name="connsiteX4-263" fmla="*/ 0 w 3581732"/>
              <a:gd name="connsiteY4-264" fmla="*/ 5368435 h 5393835"/>
              <a:gd name="connsiteX5-265" fmla="*/ 1331731 w 3581732"/>
              <a:gd name="connsiteY5-266" fmla="*/ 813477 h 5393835"/>
              <a:gd name="connsiteX6-267" fmla="*/ 787174 w 3581732"/>
              <a:gd name="connsiteY6-268" fmla="*/ 915077 h 5393835"/>
              <a:gd name="connsiteX7-269" fmla="*/ 1784517 w 3581732"/>
              <a:gd name="connsiteY7-270" fmla="*/ 0 h 5393835"/>
              <a:gd name="connsiteX0-271" fmla="*/ 1784517 w 3581732"/>
              <a:gd name="connsiteY0-272" fmla="*/ 0 h 5393835"/>
              <a:gd name="connsiteX1-273" fmla="*/ 2654859 w 3581732"/>
              <a:gd name="connsiteY1-274" fmla="*/ 889677 h 5393835"/>
              <a:gd name="connsiteX2-275" fmla="*/ 2135701 w 3581732"/>
              <a:gd name="connsiteY2-276" fmla="*/ 813477 h 5393835"/>
              <a:gd name="connsiteX3-277" fmla="*/ 3581732 w 3581732"/>
              <a:gd name="connsiteY3-278" fmla="*/ 5393835 h 5393835"/>
              <a:gd name="connsiteX4-279" fmla="*/ 0 w 3581732"/>
              <a:gd name="connsiteY4-280" fmla="*/ 5368435 h 5393835"/>
              <a:gd name="connsiteX5-281" fmla="*/ 1331731 w 3581732"/>
              <a:gd name="connsiteY5-282" fmla="*/ 813477 h 5393835"/>
              <a:gd name="connsiteX6-283" fmla="*/ 787174 w 3581732"/>
              <a:gd name="connsiteY6-284" fmla="*/ 915077 h 5393835"/>
              <a:gd name="connsiteX7-285" fmla="*/ 1784517 w 3581732"/>
              <a:gd name="connsiteY7-286" fmla="*/ 0 h 5393835"/>
              <a:gd name="connsiteX0-287" fmla="*/ 1784517 w 3581732"/>
              <a:gd name="connsiteY0-288" fmla="*/ 0 h 5393835"/>
              <a:gd name="connsiteX1-289" fmla="*/ 2654859 w 3581732"/>
              <a:gd name="connsiteY1-290" fmla="*/ 889677 h 5393835"/>
              <a:gd name="connsiteX2-291" fmla="*/ 2110301 w 3581732"/>
              <a:gd name="connsiteY2-292" fmla="*/ 711877 h 5393835"/>
              <a:gd name="connsiteX3-293" fmla="*/ 3581732 w 3581732"/>
              <a:gd name="connsiteY3-294" fmla="*/ 5393835 h 5393835"/>
              <a:gd name="connsiteX4-295" fmla="*/ 0 w 3581732"/>
              <a:gd name="connsiteY4-296" fmla="*/ 5368435 h 5393835"/>
              <a:gd name="connsiteX5-297" fmla="*/ 1331731 w 3581732"/>
              <a:gd name="connsiteY5-298" fmla="*/ 813477 h 5393835"/>
              <a:gd name="connsiteX6-299" fmla="*/ 787174 w 3581732"/>
              <a:gd name="connsiteY6-300" fmla="*/ 915077 h 5393835"/>
              <a:gd name="connsiteX7-301" fmla="*/ 1784517 w 3581732"/>
              <a:gd name="connsiteY7-302" fmla="*/ 0 h 5393835"/>
              <a:gd name="connsiteX0-303" fmla="*/ 1784517 w 3581732"/>
              <a:gd name="connsiteY0-304" fmla="*/ 0 h 5393835"/>
              <a:gd name="connsiteX1-305" fmla="*/ 2654859 w 3581732"/>
              <a:gd name="connsiteY1-306" fmla="*/ 889677 h 5393835"/>
              <a:gd name="connsiteX2-307" fmla="*/ 2110301 w 3581732"/>
              <a:gd name="connsiteY2-308" fmla="*/ 711877 h 5393835"/>
              <a:gd name="connsiteX3-309" fmla="*/ 3581732 w 3581732"/>
              <a:gd name="connsiteY3-310" fmla="*/ 5393835 h 5393835"/>
              <a:gd name="connsiteX4-311" fmla="*/ 0 w 3581732"/>
              <a:gd name="connsiteY4-312" fmla="*/ 5368435 h 5393835"/>
              <a:gd name="connsiteX5-313" fmla="*/ 1331731 w 3581732"/>
              <a:gd name="connsiteY5-314" fmla="*/ 737277 h 5393835"/>
              <a:gd name="connsiteX6-315" fmla="*/ 787174 w 3581732"/>
              <a:gd name="connsiteY6-316" fmla="*/ 915077 h 5393835"/>
              <a:gd name="connsiteX7-317" fmla="*/ 1784517 w 3581732"/>
              <a:gd name="connsiteY7-318" fmla="*/ 0 h 5393835"/>
              <a:gd name="connsiteX0-319" fmla="*/ 1784517 w 3581732"/>
              <a:gd name="connsiteY0-320" fmla="*/ 0 h 5393835"/>
              <a:gd name="connsiteX1-321" fmla="*/ 2654859 w 3581732"/>
              <a:gd name="connsiteY1-322" fmla="*/ 889677 h 5393835"/>
              <a:gd name="connsiteX2-323" fmla="*/ 2110301 w 3581732"/>
              <a:gd name="connsiteY2-324" fmla="*/ 711877 h 5393835"/>
              <a:gd name="connsiteX3-325" fmla="*/ 3581732 w 3581732"/>
              <a:gd name="connsiteY3-326" fmla="*/ 5393835 h 5393835"/>
              <a:gd name="connsiteX4-327" fmla="*/ 0 w 3581732"/>
              <a:gd name="connsiteY4-328" fmla="*/ 5368435 h 5393835"/>
              <a:gd name="connsiteX5-329" fmla="*/ 1331731 w 3581732"/>
              <a:gd name="connsiteY5-330" fmla="*/ 749977 h 5393835"/>
              <a:gd name="connsiteX6-331" fmla="*/ 787174 w 3581732"/>
              <a:gd name="connsiteY6-332" fmla="*/ 915077 h 5393835"/>
              <a:gd name="connsiteX7-333" fmla="*/ 1784517 w 3581732"/>
              <a:gd name="connsiteY7-334" fmla="*/ 0 h 5393835"/>
              <a:gd name="connsiteX0-335" fmla="*/ 1784517 w 3581732"/>
              <a:gd name="connsiteY0-336" fmla="*/ 0 h 5393835"/>
              <a:gd name="connsiteX1-337" fmla="*/ 2654859 w 3581732"/>
              <a:gd name="connsiteY1-338" fmla="*/ 889677 h 5393835"/>
              <a:gd name="connsiteX2-339" fmla="*/ 2110301 w 3581732"/>
              <a:gd name="connsiteY2-340" fmla="*/ 711877 h 5393835"/>
              <a:gd name="connsiteX3-341" fmla="*/ 3581732 w 3581732"/>
              <a:gd name="connsiteY3-342" fmla="*/ 5393835 h 5393835"/>
              <a:gd name="connsiteX4-343" fmla="*/ 0 w 3581732"/>
              <a:gd name="connsiteY4-344" fmla="*/ 5368435 h 5393835"/>
              <a:gd name="connsiteX5-345" fmla="*/ 1331731 w 3581732"/>
              <a:gd name="connsiteY5-346" fmla="*/ 711877 h 5393835"/>
              <a:gd name="connsiteX6-347" fmla="*/ 787174 w 3581732"/>
              <a:gd name="connsiteY6-348" fmla="*/ 915077 h 5393835"/>
              <a:gd name="connsiteX7-349" fmla="*/ 1784517 w 3581732"/>
              <a:gd name="connsiteY7-350" fmla="*/ 0 h 5393835"/>
              <a:gd name="connsiteX0-351" fmla="*/ 1784517 w 3581732"/>
              <a:gd name="connsiteY0-352" fmla="*/ 0 h 5393835"/>
              <a:gd name="connsiteX1-353" fmla="*/ 2654859 w 3581732"/>
              <a:gd name="connsiteY1-354" fmla="*/ 915077 h 5393835"/>
              <a:gd name="connsiteX2-355" fmla="*/ 2110301 w 3581732"/>
              <a:gd name="connsiteY2-356" fmla="*/ 711877 h 5393835"/>
              <a:gd name="connsiteX3-357" fmla="*/ 3581732 w 3581732"/>
              <a:gd name="connsiteY3-358" fmla="*/ 5393835 h 5393835"/>
              <a:gd name="connsiteX4-359" fmla="*/ 0 w 3581732"/>
              <a:gd name="connsiteY4-360" fmla="*/ 5368435 h 5393835"/>
              <a:gd name="connsiteX5-361" fmla="*/ 1331731 w 3581732"/>
              <a:gd name="connsiteY5-362" fmla="*/ 711877 h 5393835"/>
              <a:gd name="connsiteX6-363" fmla="*/ 787174 w 3581732"/>
              <a:gd name="connsiteY6-364" fmla="*/ 915077 h 5393835"/>
              <a:gd name="connsiteX7-365" fmla="*/ 1784517 w 3581732"/>
              <a:gd name="connsiteY7-366" fmla="*/ 0 h 5393835"/>
              <a:gd name="connsiteX0-367" fmla="*/ 1784517 w 3581732"/>
              <a:gd name="connsiteY0-368" fmla="*/ 0 h 5393835"/>
              <a:gd name="connsiteX1-369" fmla="*/ 2692959 w 3581732"/>
              <a:gd name="connsiteY1-370" fmla="*/ 902377 h 5393835"/>
              <a:gd name="connsiteX2-371" fmla="*/ 2110301 w 3581732"/>
              <a:gd name="connsiteY2-372" fmla="*/ 711877 h 5393835"/>
              <a:gd name="connsiteX3-373" fmla="*/ 3581732 w 3581732"/>
              <a:gd name="connsiteY3-374" fmla="*/ 5393835 h 5393835"/>
              <a:gd name="connsiteX4-375" fmla="*/ 0 w 3581732"/>
              <a:gd name="connsiteY4-376" fmla="*/ 5368435 h 5393835"/>
              <a:gd name="connsiteX5-377" fmla="*/ 1331731 w 3581732"/>
              <a:gd name="connsiteY5-378" fmla="*/ 711877 h 5393835"/>
              <a:gd name="connsiteX6-379" fmla="*/ 787174 w 3581732"/>
              <a:gd name="connsiteY6-380" fmla="*/ 915077 h 5393835"/>
              <a:gd name="connsiteX7-381" fmla="*/ 1784517 w 3581732"/>
              <a:gd name="connsiteY7-382" fmla="*/ 0 h 5393835"/>
              <a:gd name="connsiteX0-383" fmla="*/ 1784517 w 3581732"/>
              <a:gd name="connsiteY0-384" fmla="*/ 0 h 5393835"/>
              <a:gd name="connsiteX1-385" fmla="*/ 2692959 w 3581732"/>
              <a:gd name="connsiteY1-386" fmla="*/ 902377 h 5393835"/>
              <a:gd name="connsiteX2-387" fmla="*/ 2110301 w 3581732"/>
              <a:gd name="connsiteY2-388" fmla="*/ 711877 h 5393835"/>
              <a:gd name="connsiteX3-389" fmla="*/ 3581732 w 3581732"/>
              <a:gd name="connsiteY3-390" fmla="*/ 5393835 h 5393835"/>
              <a:gd name="connsiteX4-391" fmla="*/ 0 w 3581732"/>
              <a:gd name="connsiteY4-392" fmla="*/ 5368435 h 5393835"/>
              <a:gd name="connsiteX5-393" fmla="*/ 1484131 w 3581732"/>
              <a:gd name="connsiteY5-394" fmla="*/ 699177 h 5393835"/>
              <a:gd name="connsiteX6-395" fmla="*/ 787174 w 3581732"/>
              <a:gd name="connsiteY6-396" fmla="*/ 915077 h 5393835"/>
              <a:gd name="connsiteX7-397" fmla="*/ 1784517 w 3581732"/>
              <a:gd name="connsiteY7-398" fmla="*/ 0 h 5393835"/>
              <a:gd name="connsiteX0-399" fmla="*/ 1784517 w 3581732"/>
              <a:gd name="connsiteY0-400" fmla="*/ 0 h 5393835"/>
              <a:gd name="connsiteX1-401" fmla="*/ 2692959 w 3581732"/>
              <a:gd name="connsiteY1-402" fmla="*/ 902377 h 5393835"/>
              <a:gd name="connsiteX2-403" fmla="*/ 2110301 w 3581732"/>
              <a:gd name="connsiteY2-404" fmla="*/ 711877 h 5393835"/>
              <a:gd name="connsiteX3-405" fmla="*/ 3581732 w 3581732"/>
              <a:gd name="connsiteY3-406" fmla="*/ 5393835 h 5393835"/>
              <a:gd name="connsiteX4-407" fmla="*/ 0 w 3581732"/>
              <a:gd name="connsiteY4-408" fmla="*/ 5368435 h 5393835"/>
              <a:gd name="connsiteX5-409" fmla="*/ 1484131 w 3581732"/>
              <a:gd name="connsiteY5-410" fmla="*/ 699177 h 5393835"/>
              <a:gd name="connsiteX6-411" fmla="*/ 787174 w 3581732"/>
              <a:gd name="connsiteY6-412" fmla="*/ 915077 h 5393835"/>
              <a:gd name="connsiteX7-413" fmla="*/ 1784517 w 3581732"/>
              <a:gd name="connsiteY7-414" fmla="*/ 0 h 5393835"/>
              <a:gd name="connsiteX0-415" fmla="*/ 1784517 w 3581732"/>
              <a:gd name="connsiteY0-416" fmla="*/ 0 h 5393835"/>
              <a:gd name="connsiteX1-417" fmla="*/ 2692959 w 3581732"/>
              <a:gd name="connsiteY1-418" fmla="*/ 902377 h 5393835"/>
              <a:gd name="connsiteX2-419" fmla="*/ 2110301 w 3581732"/>
              <a:gd name="connsiteY2-420" fmla="*/ 711877 h 5393835"/>
              <a:gd name="connsiteX3-421" fmla="*/ 3581732 w 3581732"/>
              <a:gd name="connsiteY3-422" fmla="*/ 5393835 h 5393835"/>
              <a:gd name="connsiteX4-423" fmla="*/ 0 w 3581732"/>
              <a:gd name="connsiteY4-424" fmla="*/ 5368435 h 5393835"/>
              <a:gd name="connsiteX5-425" fmla="*/ 1484131 w 3581732"/>
              <a:gd name="connsiteY5-426" fmla="*/ 699177 h 5393835"/>
              <a:gd name="connsiteX6-427" fmla="*/ 914174 w 3581732"/>
              <a:gd name="connsiteY6-428" fmla="*/ 775377 h 5393835"/>
              <a:gd name="connsiteX7-429" fmla="*/ 1784517 w 3581732"/>
              <a:gd name="connsiteY7-430" fmla="*/ 0 h 5393835"/>
              <a:gd name="connsiteX0-431" fmla="*/ 1784517 w 3581732"/>
              <a:gd name="connsiteY0-432" fmla="*/ 0 h 5393835"/>
              <a:gd name="connsiteX1-433" fmla="*/ 2692959 w 3581732"/>
              <a:gd name="connsiteY1-434" fmla="*/ 762677 h 5393835"/>
              <a:gd name="connsiteX2-435" fmla="*/ 2110301 w 3581732"/>
              <a:gd name="connsiteY2-436" fmla="*/ 711877 h 5393835"/>
              <a:gd name="connsiteX3-437" fmla="*/ 3581732 w 3581732"/>
              <a:gd name="connsiteY3-438" fmla="*/ 5393835 h 5393835"/>
              <a:gd name="connsiteX4-439" fmla="*/ 0 w 3581732"/>
              <a:gd name="connsiteY4-440" fmla="*/ 5368435 h 5393835"/>
              <a:gd name="connsiteX5-441" fmla="*/ 1484131 w 3581732"/>
              <a:gd name="connsiteY5-442" fmla="*/ 699177 h 5393835"/>
              <a:gd name="connsiteX6-443" fmla="*/ 914174 w 3581732"/>
              <a:gd name="connsiteY6-444" fmla="*/ 775377 h 5393835"/>
              <a:gd name="connsiteX7-445" fmla="*/ 1784517 w 3581732"/>
              <a:gd name="connsiteY7-446" fmla="*/ 0 h 5393835"/>
              <a:gd name="connsiteX0-447" fmla="*/ 1784517 w 3581732"/>
              <a:gd name="connsiteY0-448" fmla="*/ 0 h 5393835"/>
              <a:gd name="connsiteX1-449" fmla="*/ 2667559 w 3581732"/>
              <a:gd name="connsiteY1-450" fmla="*/ 965877 h 5393835"/>
              <a:gd name="connsiteX2-451" fmla="*/ 2110301 w 3581732"/>
              <a:gd name="connsiteY2-452" fmla="*/ 711877 h 5393835"/>
              <a:gd name="connsiteX3-453" fmla="*/ 3581732 w 3581732"/>
              <a:gd name="connsiteY3-454" fmla="*/ 5393835 h 5393835"/>
              <a:gd name="connsiteX4-455" fmla="*/ 0 w 3581732"/>
              <a:gd name="connsiteY4-456" fmla="*/ 5368435 h 5393835"/>
              <a:gd name="connsiteX5-457" fmla="*/ 1484131 w 3581732"/>
              <a:gd name="connsiteY5-458" fmla="*/ 699177 h 5393835"/>
              <a:gd name="connsiteX6-459" fmla="*/ 914174 w 3581732"/>
              <a:gd name="connsiteY6-460" fmla="*/ 775377 h 5393835"/>
              <a:gd name="connsiteX7-461" fmla="*/ 1784517 w 3581732"/>
              <a:gd name="connsiteY7-462" fmla="*/ 0 h 5393835"/>
              <a:gd name="connsiteX0-463" fmla="*/ 1784517 w 3581732"/>
              <a:gd name="connsiteY0-464" fmla="*/ 0 h 5393835"/>
              <a:gd name="connsiteX1-465" fmla="*/ 2667559 w 3581732"/>
              <a:gd name="connsiteY1-466" fmla="*/ 965877 h 5393835"/>
              <a:gd name="connsiteX2-467" fmla="*/ 2110301 w 3581732"/>
              <a:gd name="connsiteY2-468" fmla="*/ 711877 h 5393835"/>
              <a:gd name="connsiteX3-469" fmla="*/ 3581732 w 3581732"/>
              <a:gd name="connsiteY3-470" fmla="*/ 5393835 h 5393835"/>
              <a:gd name="connsiteX4-471" fmla="*/ 0 w 3581732"/>
              <a:gd name="connsiteY4-472" fmla="*/ 5368435 h 5393835"/>
              <a:gd name="connsiteX5-473" fmla="*/ 1484131 w 3581732"/>
              <a:gd name="connsiteY5-474" fmla="*/ 699177 h 5393835"/>
              <a:gd name="connsiteX6-475" fmla="*/ 914174 w 3581732"/>
              <a:gd name="connsiteY6-476" fmla="*/ 927777 h 5393835"/>
              <a:gd name="connsiteX7-477" fmla="*/ 1784517 w 3581732"/>
              <a:gd name="connsiteY7-478" fmla="*/ 0 h 5393835"/>
              <a:gd name="connsiteX0-479" fmla="*/ 1784517 w 3581732"/>
              <a:gd name="connsiteY0-480" fmla="*/ 0 h 5393835"/>
              <a:gd name="connsiteX1-481" fmla="*/ 2667559 w 3581732"/>
              <a:gd name="connsiteY1-482" fmla="*/ 965877 h 5393835"/>
              <a:gd name="connsiteX2-483" fmla="*/ 2110301 w 3581732"/>
              <a:gd name="connsiteY2-484" fmla="*/ 711877 h 5393835"/>
              <a:gd name="connsiteX3-485" fmla="*/ 3581732 w 3581732"/>
              <a:gd name="connsiteY3-486" fmla="*/ 5393835 h 5393835"/>
              <a:gd name="connsiteX4-487" fmla="*/ 0 w 3581732"/>
              <a:gd name="connsiteY4-488" fmla="*/ 5368435 h 5393835"/>
              <a:gd name="connsiteX5-489" fmla="*/ 1471431 w 3581732"/>
              <a:gd name="connsiteY5-490" fmla="*/ 864277 h 5393835"/>
              <a:gd name="connsiteX6-491" fmla="*/ 914174 w 3581732"/>
              <a:gd name="connsiteY6-492" fmla="*/ 927777 h 5393835"/>
              <a:gd name="connsiteX7-493" fmla="*/ 1784517 w 3581732"/>
              <a:gd name="connsiteY7-494" fmla="*/ 0 h 5393835"/>
              <a:gd name="connsiteX0-495" fmla="*/ 1784517 w 3581732"/>
              <a:gd name="connsiteY0-496" fmla="*/ 0 h 5393835"/>
              <a:gd name="connsiteX1-497" fmla="*/ 2667559 w 3581732"/>
              <a:gd name="connsiteY1-498" fmla="*/ 965877 h 5393835"/>
              <a:gd name="connsiteX2-499" fmla="*/ 2084901 w 3581732"/>
              <a:gd name="connsiteY2-500" fmla="*/ 876977 h 5393835"/>
              <a:gd name="connsiteX3-501" fmla="*/ 3581732 w 3581732"/>
              <a:gd name="connsiteY3-502" fmla="*/ 5393835 h 5393835"/>
              <a:gd name="connsiteX4-503" fmla="*/ 0 w 3581732"/>
              <a:gd name="connsiteY4-504" fmla="*/ 5368435 h 5393835"/>
              <a:gd name="connsiteX5-505" fmla="*/ 1471431 w 3581732"/>
              <a:gd name="connsiteY5-506" fmla="*/ 864277 h 5393835"/>
              <a:gd name="connsiteX6-507" fmla="*/ 914174 w 3581732"/>
              <a:gd name="connsiteY6-508" fmla="*/ 927777 h 5393835"/>
              <a:gd name="connsiteX7-509" fmla="*/ 1784517 w 3581732"/>
              <a:gd name="connsiteY7-510" fmla="*/ 0 h 5393835"/>
            </a:gdLst>
            <a:ahLst/>
            <a:cxnLst/>
            <a:rect l="l" t="t" r="r" b="b"/>
            <a:pathLst>
              <a:path w="3581732" h="5393835">
                <a:moveTo>
                  <a:pt x="1784517" y="0"/>
                </a:moveTo>
                <a:lnTo>
                  <a:pt x="2667559" y="965877"/>
                </a:lnTo>
                <a:lnTo>
                  <a:pt x="2084901" y="876977"/>
                </a:lnTo>
                <a:cubicBezTo>
                  <a:pt x="2088545" y="2496896"/>
                  <a:pt x="2498588" y="4116816"/>
                  <a:pt x="3581732" y="5393835"/>
                </a:cubicBezTo>
                <a:lnTo>
                  <a:pt x="0" y="5368435"/>
                </a:lnTo>
                <a:cubicBezTo>
                  <a:pt x="1129710" y="4193016"/>
                  <a:pt x="1383121" y="2661996"/>
                  <a:pt x="1471431" y="864277"/>
                </a:cubicBezTo>
                <a:lnTo>
                  <a:pt x="914174" y="927777"/>
                </a:lnTo>
                <a:lnTo>
                  <a:pt x="1784517" y="0"/>
                </a:lnTo>
                <a:close/>
              </a:path>
            </a:pathLst>
          </a:custGeom>
          <a:gradFill>
            <a:gsLst>
              <a:gs pos="0">
                <a:schemeClr val="accent1">
                  <a:alpha val="50000"/>
                </a:schemeClr>
              </a:gs>
              <a:gs pos="100000">
                <a:schemeClr val="accent2">
                  <a:alpha val="0"/>
                  <a:lumMod val="0"/>
                  <a:lumOff val="10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9248846" y="3168254"/>
            <a:ext cx="1570599" cy="2365698"/>
          </a:xfrm>
          <a:custGeom>
            <a:avLst/>
            <a:gdLst>
              <a:gd name="connsiteX0" fmla="*/ 921143 w 1842285"/>
              <a:gd name="connsiteY0" fmla="*/ 0 h 5812935"/>
              <a:gd name="connsiteX1" fmla="*/ 1842285 w 1842285"/>
              <a:gd name="connsiteY1" fmla="*/ 1588177 h 5812935"/>
              <a:gd name="connsiteX2" fmla="*/ 1323127 w 1842285"/>
              <a:gd name="connsiteY2" fmla="*/ 1588177 h 5812935"/>
              <a:gd name="connsiteX3" fmla="*/ 1715058 w 1842285"/>
              <a:gd name="connsiteY3" fmla="*/ 5812935 h 5812935"/>
              <a:gd name="connsiteX4" fmla="*/ 127226 w 1842285"/>
              <a:gd name="connsiteY4" fmla="*/ 5812935 h 5812935"/>
              <a:gd name="connsiteX5" fmla="*/ 519157 w 1842285"/>
              <a:gd name="connsiteY5" fmla="*/ 1588177 h 5812935"/>
              <a:gd name="connsiteX6" fmla="*/ 0 w 1842285"/>
              <a:gd name="connsiteY6" fmla="*/ 1588177 h 5812935"/>
              <a:gd name="connsiteX0-1" fmla="*/ 1771817 w 2692959"/>
              <a:gd name="connsiteY0-2" fmla="*/ 0 h 6219335"/>
              <a:gd name="connsiteX1-3" fmla="*/ 2692959 w 2692959"/>
              <a:gd name="connsiteY1-4" fmla="*/ 1588177 h 6219335"/>
              <a:gd name="connsiteX2-5" fmla="*/ 2173801 w 2692959"/>
              <a:gd name="connsiteY2-6" fmla="*/ 1588177 h 6219335"/>
              <a:gd name="connsiteX3-7" fmla="*/ 2565732 w 2692959"/>
              <a:gd name="connsiteY3-8" fmla="*/ 5812935 h 6219335"/>
              <a:gd name="connsiteX4-9" fmla="*/ 0 w 2692959"/>
              <a:gd name="connsiteY4-10" fmla="*/ 6219335 h 6219335"/>
              <a:gd name="connsiteX5-11" fmla="*/ 1369831 w 2692959"/>
              <a:gd name="connsiteY5-12" fmla="*/ 1588177 h 6219335"/>
              <a:gd name="connsiteX6-13" fmla="*/ 850674 w 2692959"/>
              <a:gd name="connsiteY6-14" fmla="*/ 1588177 h 6219335"/>
              <a:gd name="connsiteX7" fmla="*/ 1771817 w 2692959"/>
              <a:gd name="connsiteY7" fmla="*/ 0 h 6219335"/>
              <a:gd name="connsiteX0-15" fmla="*/ 1771817 w 3403932"/>
              <a:gd name="connsiteY0-16" fmla="*/ 0 h 6219335"/>
              <a:gd name="connsiteX1-17" fmla="*/ 2692959 w 3403932"/>
              <a:gd name="connsiteY1-18" fmla="*/ 1588177 h 6219335"/>
              <a:gd name="connsiteX2-19" fmla="*/ 2173801 w 3403932"/>
              <a:gd name="connsiteY2-20" fmla="*/ 1588177 h 6219335"/>
              <a:gd name="connsiteX3-21" fmla="*/ 3403932 w 3403932"/>
              <a:gd name="connsiteY3-22" fmla="*/ 6143135 h 6219335"/>
              <a:gd name="connsiteX4-23" fmla="*/ 0 w 3403932"/>
              <a:gd name="connsiteY4-24" fmla="*/ 6219335 h 6219335"/>
              <a:gd name="connsiteX5-25" fmla="*/ 1369831 w 3403932"/>
              <a:gd name="connsiteY5-26" fmla="*/ 1588177 h 6219335"/>
              <a:gd name="connsiteX6-27" fmla="*/ 850674 w 3403932"/>
              <a:gd name="connsiteY6-28" fmla="*/ 1588177 h 6219335"/>
              <a:gd name="connsiteX7-29" fmla="*/ 1771817 w 3403932"/>
              <a:gd name="connsiteY7-30" fmla="*/ 0 h 6219335"/>
              <a:gd name="connsiteX0-31" fmla="*/ 1771817 w 3403932"/>
              <a:gd name="connsiteY0-32" fmla="*/ 0 h 6219335"/>
              <a:gd name="connsiteX1-33" fmla="*/ 2692959 w 3403932"/>
              <a:gd name="connsiteY1-34" fmla="*/ 1588177 h 6219335"/>
              <a:gd name="connsiteX2-35" fmla="*/ 2173801 w 3403932"/>
              <a:gd name="connsiteY2-36" fmla="*/ 1588177 h 6219335"/>
              <a:gd name="connsiteX3-37" fmla="*/ 3403932 w 3403932"/>
              <a:gd name="connsiteY3-38" fmla="*/ 6143135 h 6219335"/>
              <a:gd name="connsiteX4-39" fmla="*/ 0 w 3403932"/>
              <a:gd name="connsiteY4-40" fmla="*/ 6219335 h 6219335"/>
              <a:gd name="connsiteX5-41" fmla="*/ 1369831 w 3403932"/>
              <a:gd name="connsiteY5-42" fmla="*/ 1588177 h 6219335"/>
              <a:gd name="connsiteX6-43" fmla="*/ 850674 w 3403932"/>
              <a:gd name="connsiteY6-44" fmla="*/ 1588177 h 6219335"/>
              <a:gd name="connsiteX7-45" fmla="*/ 1771817 w 3403932"/>
              <a:gd name="connsiteY7-46" fmla="*/ 0 h 6219335"/>
              <a:gd name="connsiteX0-47" fmla="*/ 1771817 w 3403932"/>
              <a:gd name="connsiteY0-48" fmla="*/ 0 h 6219335"/>
              <a:gd name="connsiteX1-49" fmla="*/ 2692959 w 3403932"/>
              <a:gd name="connsiteY1-50" fmla="*/ 1588177 h 6219335"/>
              <a:gd name="connsiteX2-51" fmla="*/ 2173801 w 3403932"/>
              <a:gd name="connsiteY2-52" fmla="*/ 1588177 h 6219335"/>
              <a:gd name="connsiteX3-53" fmla="*/ 3403932 w 3403932"/>
              <a:gd name="connsiteY3-54" fmla="*/ 6143135 h 6219335"/>
              <a:gd name="connsiteX4-55" fmla="*/ 0 w 3403932"/>
              <a:gd name="connsiteY4-56" fmla="*/ 6219335 h 6219335"/>
              <a:gd name="connsiteX5-57" fmla="*/ 1369831 w 3403932"/>
              <a:gd name="connsiteY5-58" fmla="*/ 1588177 h 6219335"/>
              <a:gd name="connsiteX6-59" fmla="*/ 850674 w 3403932"/>
              <a:gd name="connsiteY6-60" fmla="*/ 1588177 h 6219335"/>
              <a:gd name="connsiteX7-61" fmla="*/ 1771817 w 3403932"/>
              <a:gd name="connsiteY7-62" fmla="*/ 0 h 6219335"/>
              <a:gd name="connsiteX0-63" fmla="*/ 1771817 w 3403932"/>
              <a:gd name="connsiteY0-64" fmla="*/ 0 h 6219335"/>
              <a:gd name="connsiteX1-65" fmla="*/ 2692959 w 3403932"/>
              <a:gd name="connsiteY1-66" fmla="*/ 1588177 h 6219335"/>
              <a:gd name="connsiteX2-67" fmla="*/ 2173801 w 3403932"/>
              <a:gd name="connsiteY2-68" fmla="*/ 1588177 h 6219335"/>
              <a:gd name="connsiteX3-69" fmla="*/ 3403932 w 3403932"/>
              <a:gd name="connsiteY3-70" fmla="*/ 6143135 h 6219335"/>
              <a:gd name="connsiteX4-71" fmla="*/ 0 w 3403932"/>
              <a:gd name="connsiteY4-72" fmla="*/ 6219335 h 6219335"/>
              <a:gd name="connsiteX5-73" fmla="*/ 1369831 w 3403932"/>
              <a:gd name="connsiteY5-74" fmla="*/ 1588177 h 6219335"/>
              <a:gd name="connsiteX6-75" fmla="*/ 850674 w 3403932"/>
              <a:gd name="connsiteY6-76" fmla="*/ 1588177 h 6219335"/>
              <a:gd name="connsiteX7-77" fmla="*/ 1771817 w 3403932"/>
              <a:gd name="connsiteY7-78" fmla="*/ 0 h 6219335"/>
              <a:gd name="connsiteX0-79" fmla="*/ 1771817 w 3403932"/>
              <a:gd name="connsiteY0-80" fmla="*/ 0 h 6219335"/>
              <a:gd name="connsiteX1-81" fmla="*/ 2692959 w 3403932"/>
              <a:gd name="connsiteY1-82" fmla="*/ 1588177 h 6219335"/>
              <a:gd name="connsiteX2-83" fmla="*/ 2173801 w 3403932"/>
              <a:gd name="connsiteY2-84" fmla="*/ 1588177 h 6219335"/>
              <a:gd name="connsiteX3-85" fmla="*/ 3403932 w 3403932"/>
              <a:gd name="connsiteY3-86" fmla="*/ 6143135 h 6219335"/>
              <a:gd name="connsiteX4-87" fmla="*/ 0 w 3403932"/>
              <a:gd name="connsiteY4-88" fmla="*/ 6219335 h 6219335"/>
              <a:gd name="connsiteX5-89" fmla="*/ 1369831 w 3403932"/>
              <a:gd name="connsiteY5-90" fmla="*/ 1588177 h 6219335"/>
              <a:gd name="connsiteX6-91" fmla="*/ 850674 w 3403932"/>
              <a:gd name="connsiteY6-92" fmla="*/ 1588177 h 6219335"/>
              <a:gd name="connsiteX7-93" fmla="*/ 1771817 w 3403932"/>
              <a:gd name="connsiteY7-94" fmla="*/ 0 h 6219335"/>
              <a:gd name="connsiteX0-95" fmla="*/ 1771817 w 3403932"/>
              <a:gd name="connsiteY0-96" fmla="*/ 0 h 6219335"/>
              <a:gd name="connsiteX1-97" fmla="*/ 2692959 w 3403932"/>
              <a:gd name="connsiteY1-98" fmla="*/ 1588177 h 6219335"/>
              <a:gd name="connsiteX2-99" fmla="*/ 2173801 w 3403932"/>
              <a:gd name="connsiteY2-100" fmla="*/ 1588177 h 6219335"/>
              <a:gd name="connsiteX3-101" fmla="*/ 3403932 w 3403932"/>
              <a:gd name="connsiteY3-102" fmla="*/ 6143135 h 6219335"/>
              <a:gd name="connsiteX4-103" fmla="*/ 0 w 3403932"/>
              <a:gd name="connsiteY4-104" fmla="*/ 6219335 h 6219335"/>
              <a:gd name="connsiteX5-105" fmla="*/ 1369831 w 3403932"/>
              <a:gd name="connsiteY5-106" fmla="*/ 1588177 h 6219335"/>
              <a:gd name="connsiteX6-107" fmla="*/ 850674 w 3403932"/>
              <a:gd name="connsiteY6-108" fmla="*/ 1588177 h 6219335"/>
              <a:gd name="connsiteX7-109" fmla="*/ 1771817 w 3403932"/>
              <a:gd name="connsiteY7-110" fmla="*/ 0 h 6219335"/>
              <a:gd name="connsiteX0-111" fmla="*/ 1771817 w 3403932"/>
              <a:gd name="connsiteY0-112" fmla="*/ 0 h 6219335"/>
              <a:gd name="connsiteX1-113" fmla="*/ 2692959 w 3403932"/>
              <a:gd name="connsiteY1-114" fmla="*/ 1588177 h 6219335"/>
              <a:gd name="connsiteX2-115" fmla="*/ 2173801 w 3403932"/>
              <a:gd name="connsiteY2-116" fmla="*/ 1588177 h 6219335"/>
              <a:gd name="connsiteX3-117" fmla="*/ 3403932 w 3403932"/>
              <a:gd name="connsiteY3-118" fmla="*/ 6143135 h 6219335"/>
              <a:gd name="connsiteX4-119" fmla="*/ 0 w 3403932"/>
              <a:gd name="connsiteY4-120" fmla="*/ 6219335 h 6219335"/>
              <a:gd name="connsiteX5-121" fmla="*/ 1369831 w 3403932"/>
              <a:gd name="connsiteY5-122" fmla="*/ 1588177 h 6219335"/>
              <a:gd name="connsiteX6-123" fmla="*/ 850674 w 3403932"/>
              <a:gd name="connsiteY6-124" fmla="*/ 1588177 h 6219335"/>
              <a:gd name="connsiteX7-125" fmla="*/ 1771817 w 3403932"/>
              <a:gd name="connsiteY7-126" fmla="*/ 0 h 6219335"/>
              <a:gd name="connsiteX0-127" fmla="*/ 1771817 w 3403932"/>
              <a:gd name="connsiteY0-128" fmla="*/ 0 h 6219335"/>
              <a:gd name="connsiteX1-129" fmla="*/ 2692959 w 3403932"/>
              <a:gd name="connsiteY1-130" fmla="*/ 1588177 h 6219335"/>
              <a:gd name="connsiteX2-131" fmla="*/ 2173801 w 3403932"/>
              <a:gd name="connsiteY2-132" fmla="*/ 1588177 h 6219335"/>
              <a:gd name="connsiteX3-133" fmla="*/ 3403932 w 3403932"/>
              <a:gd name="connsiteY3-134" fmla="*/ 6143135 h 6219335"/>
              <a:gd name="connsiteX4-135" fmla="*/ 0 w 3403932"/>
              <a:gd name="connsiteY4-136" fmla="*/ 6219335 h 6219335"/>
              <a:gd name="connsiteX5-137" fmla="*/ 1369831 w 3403932"/>
              <a:gd name="connsiteY5-138" fmla="*/ 1588177 h 6219335"/>
              <a:gd name="connsiteX6-139" fmla="*/ 825274 w 3403932"/>
              <a:gd name="connsiteY6-140" fmla="*/ 1689777 h 6219335"/>
              <a:gd name="connsiteX7-141" fmla="*/ 1771817 w 3403932"/>
              <a:gd name="connsiteY7-142" fmla="*/ 0 h 6219335"/>
              <a:gd name="connsiteX0-143" fmla="*/ 1771817 w 3403932"/>
              <a:gd name="connsiteY0-144" fmla="*/ 0 h 6219335"/>
              <a:gd name="connsiteX1-145" fmla="*/ 2692959 w 3403932"/>
              <a:gd name="connsiteY1-146" fmla="*/ 1664377 h 6219335"/>
              <a:gd name="connsiteX2-147" fmla="*/ 2173801 w 3403932"/>
              <a:gd name="connsiteY2-148" fmla="*/ 1588177 h 6219335"/>
              <a:gd name="connsiteX3-149" fmla="*/ 3403932 w 3403932"/>
              <a:gd name="connsiteY3-150" fmla="*/ 6143135 h 6219335"/>
              <a:gd name="connsiteX4-151" fmla="*/ 0 w 3403932"/>
              <a:gd name="connsiteY4-152" fmla="*/ 6219335 h 6219335"/>
              <a:gd name="connsiteX5-153" fmla="*/ 1369831 w 3403932"/>
              <a:gd name="connsiteY5-154" fmla="*/ 1588177 h 6219335"/>
              <a:gd name="connsiteX6-155" fmla="*/ 825274 w 3403932"/>
              <a:gd name="connsiteY6-156" fmla="*/ 1689777 h 6219335"/>
              <a:gd name="connsiteX7-157" fmla="*/ 1771817 w 3403932"/>
              <a:gd name="connsiteY7-158" fmla="*/ 0 h 6219335"/>
              <a:gd name="connsiteX0-159" fmla="*/ 1822617 w 3403932"/>
              <a:gd name="connsiteY0-160" fmla="*/ 0 h 5444635"/>
              <a:gd name="connsiteX1-161" fmla="*/ 2692959 w 3403932"/>
              <a:gd name="connsiteY1-162" fmla="*/ 889677 h 5444635"/>
              <a:gd name="connsiteX2-163" fmla="*/ 2173801 w 3403932"/>
              <a:gd name="connsiteY2-164" fmla="*/ 813477 h 5444635"/>
              <a:gd name="connsiteX3-165" fmla="*/ 3403932 w 3403932"/>
              <a:gd name="connsiteY3-166" fmla="*/ 5368435 h 5444635"/>
              <a:gd name="connsiteX4-167" fmla="*/ 0 w 3403932"/>
              <a:gd name="connsiteY4-168" fmla="*/ 5444635 h 5444635"/>
              <a:gd name="connsiteX5-169" fmla="*/ 1369831 w 3403932"/>
              <a:gd name="connsiteY5-170" fmla="*/ 813477 h 5444635"/>
              <a:gd name="connsiteX6-171" fmla="*/ 825274 w 3403932"/>
              <a:gd name="connsiteY6-172" fmla="*/ 915077 h 5444635"/>
              <a:gd name="connsiteX7-173" fmla="*/ 1822617 w 3403932"/>
              <a:gd name="connsiteY7-174" fmla="*/ 0 h 5444635"/>
              <a:gd name="connsiteX0-175" fmla="*/ 1784517 w 3365832"/>
              <a:gd name="connsiteY0-176" fmla="*/ 0 h 5368435"/>
              <a:gd name="connsiteX1-177" fmla="*/ 2654859 w 3365832"/>
              <a:gd name="connsiteY1-178" fmla="*/ 889677 h 5368435"/>
              <a:gd name="connsiteX2-179" fmla="*/ 2135701 w 3365832"/>
              <a:gd name="connsiteY2-180" fmla="*/ 813477 h 5368435"/>
              <a:gd name="connsiteX3-181" fmla="*/ 3365832 w 3365832"/>
              <a:gd name="connsiteY3-182" fmla="*/ 5368435 h 5368435"/>
              <a:gd name="connsiteX4-183" fmla="*/ 0 w 3365832"/>
              <a:gd name="connsiteY4-184" fmla="*/ 5368435 h 5368435"/>
              <a:gd name="connsiteX5-185" fmla="*/ 1331731 w 3365832"/>
              <a:gd name="connsiteY5-186" fmla="*/ 813477 h 5368435"/>
              <a:gd name="connsiteX6-187" fmla="*/ 787174 w 3365832"/>
              <a:gd name="connsiteY6-188" fmla="*/ 915077 h 5368435"/>
              <a:gd name="connsiteX7-189" fmla="*/ 1784517 w 3365832"/>
              <a:gd name="connsiteY7-190" fmla="*/ 0 h 5368435"/>
              <a:gd name="connsiteX0-191" fmla="*/ 1784517 w 3492832"/>
              <a:gd name="connsiteY0-192" fmla="*/ 0 h 5368435"/>
              <a:gd name="connsiteX1-193" fmla="*/ 2654859 w 3492832"/>
              <a:gd name="connsiteY1-194" fmla="*/ 889677 h 5368435"/>
              <a:gd name="connsiteX2-195" fmla="*/ 2135701 w 3492832"/>
              <a:gd name="connsiteY2-196" fmla="*/ 813477 h 5368435"/>
              <a:gd name="connsiteX3-197" fmla="*/ 3492832 w 3492832"/>
              <a:gd name="connsiteY3-198" fmla="*/ 5368435 h 5368435"/>
              <a:gd name="connsiteX4-199" fmla="*/ 0 w 3492832"/>
              <a:gd name="connsiteY4-200" fmla="*/ 5368435 h 5368435"/>
              <a:gd name="connsiteX5-201" fmla="*/ 1331731 w 3492832"/>
              <a:gd name="connsiteY5-202" fmla="*/ 813477 h 5368435"/>
              <a:gd name="connsiteX6-203" fmla="*/ 787174 w 3492832"/>
              <a:gd name="connsiteY6-204" fmla="*/ 915077 h 5368435"/>
              <a:gd name="connsiteX7-205" fmla="*/ 1784517 w 3492832"/>
              <a:gd name="connsiteY7-206" fmla="*/ 0 h 5368435"/>
              <a:gd name="connsiteX0-207" fmla="*/ 1784517 w 3581732"/>
              <a:gd name="connsiteY0-208" fmla="*/ 0 h 5393835"/>
              <a:gd name="connsiteX1-209" fmla="*/ 2654859 w 3581732"/>
              <a:gd name="connsiteY1-210" fmla="*/ 889677 h 5393835"/>
              <a:gd name="connsiteX2-211" fmla="*/ 2135701 w 3581732"/>
              <a:gd name="connsiteY2-212" fmla="*/ 813477 h 5393835"/>
              <a:gd name="connsiteX3-213" fmla="*/ 3581732 w 3581732"/>
              <a:gd name="connsiteY3-214" fmla="*/ 5393835 h 5393835"/>
              <a:gd name="connsiteX4-215" fmla="*/ 0 w 3581732"/>
              <a:gd name="connsiteY4-216" fmla="*/ 5368435 h 5393835"/>
              <a:gd name="connsiteX5-217" fmla="*/ 1331731 w 3581732"/>
              <a:gd name="connsiteY5-218" fmla="*/ 813477 h 5393835"/>
              <a:gd name="connsiteX6-219" fmla="*/ 787174 w 3581732"/>
              <a:gd name="connsiteY6-220" fmla="*/ 915077 h 5393835"/>
              <a:gd name="connsiteX7-221" fmla="*/ 1784517 w 3581732"/>
              <a:gd name="connsiteY7-222" fmla="*/ 0 h 5393835"/>
              <a:gd name="connsiteX0-223" fmla="*/ 1784517 w 3581732"/>
              <a:gd name="connsiteY0-224" fmla="*/ 0 h 5393835"/>
              <a:gd name="connsiteX1-225" fmla="*/ 2654859 w 3581732"/>
              <a:gd name="connsiteY1-226" fmla="*/ 889677 h 5393835"/>
              <a:gd name="connsiteX2-227" fmla="*/ 2135701 w 3581732"/>
              <a:gd name="connsiteY2-228" fmla="*/ 813477 h 5393835"/>
              <a:gd name="connsiteX3-229" fmla="*/ 3581732 w 3581732"/>
              <a:gd name="connsiteY3-230" fmla="*/ 5393835 h 5393835"/>
              <a:gd name="connsiteX4-231" fmla="*/ 0 w 3581732"/>
              <a:gd name="connsiteY4-232" fmla="*/ 5368435 h 5393835"/>
              <a:gd name="connsiteX5-233" fmla="*/ 1331731 w 3581732"/>
              <a:gd name="connsiteY5-234" fmla="*/ 813477 h 5393835"/>
              <a:gd name="connsiteX6-235" fmla="*/ 787174 w 3581732"/>
              <a:gd name="connsiteY6-236" fmla="*/ 915077 h 5393835"/>
              <a:gd name="connsiteX7-237" fmla="*/ 1784517 w 3581732"/>
              <a:gd name="connsiteY7-238" fmla="*/ 0 h 5393835"/>
              <a:gd name="connsiteX0-239" fmla="*/ 1784517 w 3581732"/>
              <a:gd name="connsiteY0-240" fmla="*/ 0 h 5393835"/>
              <a:gd name="connsiteX1-241" fmla="*/ 2654859 w 3581732"/>
              <a:gd name="connsiteY1-242" fmla="*/ 889677 h 5393835"/>
              <a:gd name="connsiteX2-243" fmla="*/ 2135701 w 3581732"/>
              <a:gd name="connsiteY2-244" fmla="*/ 813477 h 5393835"/>
              <a:gd name="connsiteX3-245" fmla="*/ 3581732 w 3581732"/>
              <a:gd name="connsiteY3-246" fmla="*/ 5393835 h 5393835"/>
              <a:gd name="connsiteX4-247" fmla="*/ 0 w 3581732"/>
              <a:gd name="connsiteY4-248" fmla="*/ 5368435 h 5393835"/>
              <a:gd name="connsiteX5-249" fmla="*/ 1331731 w 3581732"/>
              <a:gd name="connsiteY5-250" fmla="*/ 813477 h 5393835"/>
              <a:gd name="connsiteX6-251" fmla="*/ 787174 w 3581732"/>
              <a:gd name="connsiteY6-252" fmla="*/ 915077 h 5393835"/>
              <a:gd name="connsiteX7-253" fmla="*/ 1784517 w 3581732"/>
              <a:gd name="connsiteY7-254" fmla="*/ 0 h 5393835"/>
              <a:gd name="connsiteX0-255" fmla="*/ 1784517 w 3581732"/>
              <a:gd name="connsiteY0-256" fmla="*/ 0 h 5393835"/>
              <a:gd name="connsiteX1-257" fmla="*/ 2654859 w 3581732"/>
              <a:gd name="connsiteY1-258" fmla="*/ 889677 h 5393835"/>
              <a:gd name="connsiteX2-259" fmla="*/ 2135701 w 3581732"/>
              <a:gd name="connsiteY2-260" fmla="*/ 813477 h 5393835"/>
              <a:gd name="connsiteX3-261" fmla="*/ 3581732 w 3581732"/>
              <a:gd name="connsiteY3-262" fmla="*/ 5393835 h 5393835"/>
              <a:gd name="connsiteX4-263" fmla="*/ 0 w 3581732"/>
              <a:gd name="connsiteY4-264" fmla="*/ 5368435 h 5393835"/>
              <a:gd name="connsiteX5-265" fmla="*/ 1331731 w 3581732"/>
              <a:gd name="connsiteY5-266" fmla="*/ 813477 h 5393835"/>
              <a:gd name="connsiteX6-267" fmla="*/ 787174 w 3581732"/>
              <a:gd name="connsiteY6-268" fmla="*/ 915077 h 5393835"/>
              <a:gd name="connsiteX7-269" fmla="*/ 1784517 w 3581732"/>
              <a:gd name="connsiteY7-270" fmla="*/ 0 h 5393835"/>
              <a:gd name="connsiteX0-271" fmla="*/ 1784517 w 3581732"/>
              <a:gd name="connsiteY0-272" fmla="*/ 0 h 5393835"/>
              <a:gd name="connsiteX1-273" fmla="*/ 2654859 w 3581732"/>
              <a:gd name="connsiteY1-274" fmla="*/ 889677 h 5393835"/>
              <a:gd name="connsiteX2-275" fmla="*/ 2135701 w 3581732"/>
              <a:gd name="connsiteY2-276" fmla="*/ 813477 h 5393835"/>
              <a:gd name="connsiteX3-277" fmla="*/ 3581732 w 3581732"/>
              <a:gd name="connsiteY3-278" fmla="*/ 5393835 h 5393835"/>
              <a:gd name="connsiteX4-279" fmla="*/ 0 w 3581732"/>
              <a:gd name="connsiteY4-280" fmla="*/ 5368435 h 5393835"/>
              <a:gd name="connsiteX5-281" fmla="*/ 1331731 w 3581732"/>
              <a:gd name="connsiteY5-282" fmla="*/ 813477 h 5393835"/>
              <a:gd name="connsiteX6-283" fmla="*/ 787174 w 3581732"/>
              <a:gd name="connsiteY6-284" fmla="*/ 915077 h 5393835"/>
              <a:gd name="connsiteX7-285" fmla="*/ 1784517 w 3581732"/>
              <a:gd name="connsiteY7-286" fmla="*/ 0 h 5393835"/>
              <a:gd name="connsiteX0-287" fmla="*/ 1784517 w 3581732"/>
              <a:gd name="connsiteY0-288" fmla="*/ 0 h 5393835"/>
              <a:gd name="connsiteX1-289" fmla="*/ 2654859 w 3581732"/>
              <a:gd name="connsiteY1-290" fmla="*/ 889677 h 5393835"/>
              <a:gd name="connsiteX2-291" fmla="*/ 2110301 w 3581732"/>
              <a:gd name="connsiteY2-292" fmla="*/ 711877 h 5393835"/>
              <a:gd name="connsiteX3-293" fmla="*/ 3581732 w 3581732"/>
              <a:gd name="connsiteY3-294" fmla="*/ 5393835 h 5393835"/>
              <a:gd name="connsiteX4-295" fmla="*/ 0 w 3581732"/>
              <a:gd name="connsiteY4-296" fmla="*/ 5368435 h 5393835"/>
              <a:gd name="connsiteX5-297" fmla="*/ 1331731 w 3581732"/>
              <a:gd name="connsiteY5-298" fmla="*/ 813477 h 5393835"/>
              <a:gd name="connsiteX6-299" fmla="*/ 787174 w 3581732"/>
              <a:gd name="connsiteY6-300" fmla="*/ 915077 h 5393835"/>
              <a:gd name="connsiteX7-301" fmla="*/ 1784517 w 3581732"/>
              <a:gd name="connsiteY7-302" fmla="*/ 0 h 5393835"/>
              <a:gd name="connsiteX0-303" fmla="*/ 1784517 w 3581732"/>
              <a:gd name="connsiteY0-304" fmla="*/ 0 h 5393835"/>
              <a:gd name="connsiteX1-305" fmla="*/ 2654859 w 3581732"/>
              <a:gd name="connsiteY1-306" fmla="*/ 889677 h 5393835"/>
              <a:gd name="connsiteX2-307" fmla="*/ 2110301 w 3581732"/>
              <a:gd name="connsiteY2-308" fmla="*/ 711877 h 5393835"/>
              <a:gd name="connsiteX3-309" fmla="*/ 3581732 w 3581732"/>
              <a:gd name="connsiteY3-310" fmla="*/ 5393835 h 5393835"/>
              <a:gd name="connsiteX4-311" fmla="*/ 0 w 3581732"/>
              <a:gd name="connsiteY4-312" fmla="*/ 5368435 h 5393835"/>
              <a:gd name="connsiteX5-313" fmla="*/ 1331731 w 3581732"/>
              <a:gd name="connsiteY5-314" fmla="*/ 737277 h 5393835"/>
              <a:gd name="connsiteX6-315" fmla="*/ 787174 w 3581732"/>
              <a:gd name="connsiteY6-316" fmla="*/ 915077 h 5393835"/>
              <a:gd name="connsiteX7-317" fmla="*/ 1784517 w 3581732"/>
              <a:gd name="connsiteY7-318" fmla="*/ 0 h 5393835"/>
              <a:gd name="connsiteX0-319" fmla="*/ 1784517 w 3581732"/>
              <a:gd name="connsiteY0-320" fmla="*/ 0 h 5393835"/>
              <a:gd name="connsiteX1-321" fmla="*/ 2654859 w 3581732"/>
              <a:gd name="connsiteY1-322" fmla="*/ 889677 h 5393835"/>
              <a:gd name="connsiteX2-323" fmla="*/ 2110301 w 3581732"/>
              <a:gd name="connsiteY2-324" fmla="*/ 711877 h 5393835"/>
              <a:gd name="connsiteX3-325" fmla="*/ 3581732 w 3581732"/>
              <a:gd name="connsiteY3-326" fmla="*/ 5393835 h 5393835"/>
              <a:gd name="connsiteX4-327" fmla="*/ 0 w 3581732"/>
              <a:gd name="connsiteY4-328" fmla="*/ 5368435 h 5393835"/>
              <a:gd name="connsiteX5-329" fmla="*/ 1331731 w 3581732"/>
              <a:gd name="connsiteY5-330" fmla="*/ 749977 h 5393835"/>
              <a:gd name="connsiteX6-331" fmla="*/ 787174 w 3581732"/>
              <a:gd name="connsiteY6-332" fmla="*/ 915077 h 5393835"/>
              <a:gd name="connsiteX7-333" fmla="*/ 1784517 w 3581732"/>
              <a:gd name="connsiteY7-334" fmla="*/ 0 h 5393835"/>
              <a:gd name="connsiteX0-335" fmla="*/ 1784517 w 3581732"/>
              <a:gd name="connsiteY0-336" fmla="*/ 0 h 5393835"/>
              <a:gd name="connsiteX1-337" fmla="*/ 2654859 w 3581732"/>
              <a:gd name="connsiteY1-338" fmla="*/ 889677 h 5393835"/>
              <a:gd name="connsiteX2-339" fmla="*/ 2110301 w 3581732"/>
              <a:gd name="connsiteY2-340" fmla="*/ 711877 h 5393835"/>
              <a:gd name="connsiteX3-341" fmla="*/ 3581732 w 3581732"/>
              <a:gd name="connsiteY3-342" fmla="*/ 5393835 h 5393835"/>
              <a:gd name="connsiteX4-343" fmla="*/ 0 w 3581732"/>
              <a:gd name="connsiteY4-344" fmla="*/ 5368435 h 5393835"/>
              <a:gd name="connsiteX5-345" fmla="*/ 1331731 w 3581732"/>
              <a:gd name="connsiteY5-346" fmla="*/ 711877 h 5393835"/>
              <a:gd name="connsiteX6-347" fmla="*/ 787174 w 3581732"/>
              <a:gd name="connsiteY6-348" fmla="*/ 915077 h 5393835"/>
              <a:gd name="connsiteX7-349" fmla="*/ 1784517 w 3581732"/>
              <a:gd name="connsiteY7-350" fmla="*/ 0 h 5393835"/>
              <a:gd name="connsiteX0-351" fmla="*/ 1784517 w 3581732"/>
              <a:gd name="connsiteY0-352" fmla="*/ 0 h 5393835"/>
              <a:gd name="connsiteX1-353" fmla="*/ 2654859 w 3581732"/>
              <a:gd name="connsiteY1-354" fmla="*/ 915077 h 5393835"/>
              <a:gd name="connsiteX2-355" fmla="*/ 2110301 w 3581732"/>
              <a:gd name="connsiteY2-356" fmla="*/ 711877 h 5393835"/>
              <a:gd name="connsiteX3-357" fmla="*/ 3581732 w 3581732"/>
              <a:gd name="connsiteY3-358" fmla="*/ 5393835 h 5393835"/>
              <a:gd name="connsiteX4-359" fmla="*/ 0 w 3581732"/>
              <a:gd name="connsiteY4-360" fmla="*/ 5368435 h 5393835"/>
              <a:gd name="connsiteX5-361" fmla="*/ 1331731 w 3581732"/>
              <a:gd name="connsiteY5-362" fmla="*/ 711877 h 5393835"/>
              <a:gd name="connsiteX6-363" fmla="*/ 787174 w 3581732"/>
              <a:gd name="connsiteY6-364" fmla="*/ 915077 h 5393835"/>
              <a:gd name="connsiteX7-365" fmla="*/ 1784517 w 3581732"/>
              <a:gd name="connsiteY7-366" fmla="*/ 0 h 5393835"/>
              <a:gd name="connsiteX0-367" fmla="*/ 1784517 w 3581732"/>
              <a:gd name="connsiteY0-368" fmla="*/ 0 h 5393835"/>
              <a:gd name="connsiteX1-369" fmla="*/ 2692959 w 3581732"/>
              <a:gd name="connsiteY1-370" fmla="*/ 902377 h 5393835"/>
              <a:gd name="connsiteX2-371" fmla="*/ 2110301 w 3581732"/>
              <a:gd name="connsiteY2-372" fmla="*/ 711877 h 5393835"/>
              <a:gd name="connsiteX3-373" fmla="*/ 3581732 w 3581732"/>
              <a:gd name="connsiteY3-374" fmla="*/ 5393835 h 5393835"/>
              <a:gd name="connsiteX4-375" fmla="*/ 0 w 3581732"/>
              <a:gd name="connsiteY4-376" fmla="*/ 5368435 h 5393835"/>
              <a:gd name="connsiteX5-377" fmla="*/ 1331731 w 3581732"/>
              <a:gd name="connsiteY5-378" fmla="*/ 711877 h 5393835"/>
              <a:gd name="connsiteX6-379" fmla="*/ 787174 w 3581732"/>
              <a:gd name="connsiteY6-380" fmla="*/ 915077 h 5393835"/>
              <a:gd name="connsiteX7-381" fmla="*/ 1784517 w 3581732"/>
              <a:gd name="connsiteY7-382" fmla="*/ 0 h 5393835"/>
              <a:gd name="connsiteX0-383" fmla="*/ 1784517 w 3581732"/>
              <a:gd name="connsiteY0-384" fmla="*/ 0 h 5393835"/>
              <a:gd name="connsiteX1-385" fmla="*/ 2692959 w 3581732"/>
              <a:gd name="connsiteY1-386" fmla="*/ 902377 h 5393835"/>
              <a:gd name="connsiteX2-387" fmla="*/ 2110301 w 3581732"/>
              <a:gd name="connsiteY2-388" fmla="*/ 711877 h 5393835"/>
              <a:gd name="connsiteX3-389" fmla="*/ 3581732 w 3581732"/>
              <a:gd name="connsiteY3-390" fmla="*/ 5393835 h 5393835"/>
              <a:gd name="connsiteX4-391" fmla="*/ 0 w 3581732"/>
              <a:gd name="connsiteY4-392" fmla="*/ 5368435 h 5393835"/>
              <a:gd name="connsiteX5-393" fmla="*/ 1484131 w 3581732"/>
              <a:gd name="connsiteY5-394" fmla="*/ 699177 h 5393835"/>
              <a:gd name="connsiteX6-395" fmla="*/ 787174 w 3581732"/>
              <a:gd name="connsiteY6-396" fmla="*/ 915077 h 5393835"/>
              <a:gd name="connsiteX7-397" fmla="*/ 1784517 w 3581732"/>
              <a:gd name="connsiteY7-398" fmla="*/ 0 h 5393835"/>
              <a:gd name="connsiteX0-399" fmla="*/ 1784517 w 3581732"/>
              <a:gd name="connsiteY0-400" fmla="*/ 0 h 5393835"/>
              <a:gd name="connsiteX1-401" fmla="*/ 2692959 w 3581732"/>
              <a:gd name="connsiteY1-402" fmla="*/ 902377 h 5393835"/>
              <a:gd name="connsiteX2-403" fmla="*/ 2110301 w 3581732"/>
              <a:gd name="connsiteY2-404" fmla="*/ 711877 h 5393835"/>
              <a:gd name="connsiteX3-405" fmla="*/ 3581732 w 3581732"/>
              <a:gd name="connsiteY3-406" fmla="*/ 5393835 h 5393835"/>
              <a:gd name="connsiteX4-407" fmla="*/ 0 w 3581732"/>
              <a:gd name="connsiteY4-408" fmla="*/ 5368435 h 5393835"/>
              <a:gd name="connsiteX5-409" fmla="*/ 1484131 w 3581732"/>
              <a:gd name="connsiteY5-410" fmla="*/ 699177 h 5393835"/>
              <a:gd name="connsiteX6-411" fmla="*/ 787174 w 3581732"/>
              <a:gd name="connsiteY6-412" fmla="*/ 915077 h 5393835"/>
              <a:gd name="connsiteX7-413" fmla="*/ 1784517 w 3581732"/>
              <a:gd name="connsiteY7-414" fmla="*/ 0 h 5393835"/>
              <a:gd name="connsiteX0-415" fmla="*/ 1784517 w 3581732"/>
              <a:gd name="connsiteY0-416" fmla="*/ 0 h 5393835"/>
              <a:gd name="connsiteX1-417" fmla="*/ 2692959 w 3581732"/>
              <a:gd name="connsiteY1-418" fmla="*/ 902377 h 5393835"/>
              <a:gd name="connsiteX2-419" fmla="*/ 2110301 w 3581732"/>
              <a:gd name="connsiteY2-420" fmla="*/ 711877 h 5393835"/>
              <a:gd name="connsiteX3-421" fmla="*/ 3581732 w 3581732"/>
              <a:gd name="connsiteY3-422" fmla="*/ 5393835 h 5393835"/>
              <a:gd name="connsiteX4-423" fmla="*/ 0 w 3581732"/>
              <a:gd name="connsiteY4-424" fmla="*/ 5368435 h 5393835"/>
              <a:gd name="connsiteX5-425" fmla="*/ 1484131 w 3581732"/>
              <a:gd name="connsiteY5-426" fmla="*/ 699177 h 5393835"/>
              <a:gd name="connsiteX6-427" fmla="*/ 914174 w 3581732"/>
              <a:gd name="connsiteY6-428" fmla="*/ 775377 h 5393835"/>
              <a:gd name="connsiteX7-429" fmla="*/ 1784517 w 3581732"/>
              <a:gd name="connsiteY7-430" fmla="*/ 0 h 5393835"/>
              <a:gd name="connsiteX0-431" fmla="*/ 1784517 w 3581732"/>
              <a:gd name="connsiteY0-432" fmla="*/ 0 h 5393835"/>
              <a:gd name="connsiteX1-433" fmla="*/ 2692959 w 3581732"/>
              <a:gd name="connsiteY1-434" fmla="*/ 762677 h 5393835"/>
              <a:gd name="connsiteX2-435" fmla="*/ 2110301 w 3581732"/>
              <a:gd name="connsiteY2-436" fmla="*/ 711877 h 5393835"/>
              <a:gd name="connsiteX3-437" fmla="*/ 3581732 w 3581732"/>
              <a:gd name="connsiteY3-438" fmla="*/ 5393835 h 5393835"/>
              <a:gd name="connsiteX4-439" fmla="*/ 0 w 3581732"/>
              <a:gd name="connsiteY4-440" fmla="*/ 5368435 h 5393835"/>
              <a:gd name="connsiteX5-441" fmla="*/ 1484131 w 3581732"/>
              <a:gd name="connsiteY5-442" fmla="*/ 699177 h 5393835"/>
              <a:gd name="connsiteX6-443" fmla="*/ 914174 w 3581732"/>
              <a:gd name="connsiteY6-444" fmla="*/ 775377 h 5393835"/>
              <a:gd name="connsiteX7-445" fmla="*/ 1784517 w 3581732"/>
              <a:gd name="connsiteY7-446" fmla="*/ 0 h 5393835"/>
              <a:gd name="connsiteX0-447" fmla="*/ 1784517 w 3581732"/>
              <a:gd name="connsiteY0-448" fmla="*/ 0 h 5393835"/>
              <a:gd name="connsiteX1-449" fmla="*/ 2667559 w 3581732"/>
              <a:gd name="connsiteY1-450" fmla="*/ 965877 h 5393835"/>
              <a:gd name="connsiteX2-451" fmla="*/ 2110301 w 3581732"/>
              <a:gd name="connsiteY2-452" fmla="*/ 711877 h 5393835"/>
              <a:gd name="connsiteX3-453" fmla="*/ 3581732 w 3581732"/>
              <a:gd name="connsiteY3-454" fmla="*/ 5393835 h 5393835"/>
              <a:gd name="connsiteX4-455" fmla="*/ 0 w 3581732"/>
              <a:gd name="connsiteY4-456" fmla="*/ 5368435 h 5393835"/>
              <a:gd name="connsiteX5-457" fmla="*/ 1484131 w 3581732"/>
              <a:gd name="connsiteY5-458" fmla="*/ 699177 h 5393835"/>
              <a:gd name="connsiteX6-459" fmla="*/ 914174 w 3581732"/>
              <a:gd name="connsiteY6-460" fmla="*/ 775377 h 5393835"/>
              <a:gd name="connsiteX7-461" fmla="*/ 1784517 w 3581732"/>
              <a:gd name="connsiteY7-462" fmla="*/ 0 h 5393835"/>
              <a:gd name="connsiteX0-463" fmla="*/ 1784517 w 3581732"/>
              <a:gd name="connsiteY0-464" fmla="*/ 0 h 5393835"/>
              <a:gd name="connsiteX1-465" fmla="*/ 2667559 w 3581732"/>
              <a:gd name="connsiteY1-466" fmla="*/ 965877 h 5393835"/>
              <a:gd name="connsiteX2-467" fmla="*/ 2110301 w 3581732"/>
              <a:gd name="connsiteY2-468" fmla="*/ 711877 h 5393835"/>
              <a:gd name="connsiteX3-469" fmla="*/ 3581732 w 3581732"/>
              <a:gd name="connsiteY3-470" fmla="*/ 5393835 h 5393835"/>
              <a:gd name="connsiteX4-471" fmla="*/ 0 w 3581732"/>
              <a:gd name="connsiteY4-472" fmla="*/ 5368435 h 5393835"/>
              <a:gd name="connsiteX5-473" fmla="*/ 1484131 w 3581732"/>
              <a:gd name="connsiteY5-474" fmla="*/ 699177 h 5393835"/>
              <a:gd name="connsiteX6-475" fmla="*/ 914174 w 3581732"/>
              <a:gd name="connsiteY6-476" fmla="*/ 927777 h 5393835"/>
              <a:gd name="connsiteX7-477" fmla="*/ 1784517 w 3581732"/>
              <a:gd name="connsiteY7-478" fmla="*/ 0 h 5393835"/>
              <a:gd name="connsiteX0-479" fmla="*/ 1784517 w 3581732"/>
              <a:gd name="connsiteY0-480" fmla="*/ 0 h 5393835"/>
              <a:gd name="connsiteX1-481" fmla="*/ 2667559 w 3581732"/>
              <a:gd name="connsiteY1-482" fmla="*/ 965877 h 5393835"/>
              <a:gd name="connsiteX2-483" fmla="*/ 2110301 w 3581732"/>
              <a:gd name="connsiteY2-484" fmla="*/ 711877 h 5393835"/>
              <a:gd name="connsiteX3-485" fmla="*/ 3581732 w 3581732"/>
              <a:gd name="connsiteY3-486" fmla="*/ 5393835 h 5393835"/>
              <a:gd name="connsiteX4-487" fmla="*/ 0 w 3581732"/>
              <a:gd name="connsiteY4-488" fmla="*/ 5368435 h 5393835"/>
              <a:gd name="connsiteX5-489" fmla="*/ 1471431 w 3581732"/>
              <a:gd name="connsiteY5-490" fmla="*/ 864277 h 5393835"/>
              <a:gd name="connsiteX6-491" fmla="*/ 914174 w 3581732"/>
              <a:gd name="connsiteY6-492" fmla="*/ 927777 h 5393835"/>
              <a:gd name="connsiteX7-493" fmla="*/ 1784517 w 3581732"/>
              <a:gd name="connsiteY7-494" fmla="*/ 0 h 5393835"/>
              <a:gd name="connsiteX0-495" fmla="*/ 1784517 w 3581732"/>
              <a:gd name="connsiteY0-496" fmla="*/ 0 h 5393835"/>
              <a:gd name="connsiteX1-497" fmla="*/ 2667559 w 3581732"/>
              <a:gd name="connsiteY1-498" fmla="*/ 965877 h 5393835"/>
              <a:gd name="connsiteX2-499" fmla="*/ 2084901 w 3581732"/>
              <a:gd name="connsiteY2-500" fmla="*/ 876977 h 5393835"/>
              <a:gd name="connsiteX3-501" fmla="*/ 3581732 w 3581732"/>
              <a:gd name="connsiteY3-502" fmla="*/ 5393835 h 5393835"/>
              <a:gd name="connsiteX4-503" fmla="*/ 0 w 3581732"/>
              <a:gd name="connsiteY4-504" fmla="*/ 5368435 h 5393835"/>
              <a:gd name="connsiteX5-505" fmla="*/ 1471431 w 3581732"/>
              <a:gd name="connsiteY5-506" fmla="*/ 864277 h 5393835"/>
              <a:gd name="connsiteX6-507" fmla="*/ 914174 w 3581732"/>
              <a:gd name="connsiteY6-508" fmla="*/ 927777 h 5393835"/>
              <a:gd name="connsiteX7-509" fmla="*/ 1784517 w 3581732"/>
              <a:gd name="connsiteY7-510" fmla="*/ 0 h 5393835"/>
            </a:gdLst>
            <a:ahLst/>
            <a:cxnLst/>
            <a:rect l="l" t="t" r="r" b="b"/>
            <a:pathLst>
              <a:path w="3581732" h="5393835">
                <a:moveTo>
                  <a:pt x="1784517" y="0"/>
                </a:moveTo>
                <a:lnTo>
                  <a:pt x="2667559" y="965877"/>
                </a:lnTo>
                <a:lnTo>
                  <a:pt x="2084901" y="876977"/>
                </a:lnTo>
                <a:cubicBezTo>
                  <a:pt x="2088545" y="2496896"/>
                  <a:pt x="2498588" y="4116816"/>
                  <a:pt x="3581732" y="5393835"/>
                </a:cubicBezTo>
                <a:lnTo>
                  <a:pt x="0" y="5368435"/>
                </a:lnTo>
                <a:cubicBezTo>
                  <a:pt x="1129710" y="4193016"/>
                  <a:pt x="1383121" y="2661996"/>
                  <a:pt x="1471431" y="864277"/>
                </a:cubicBezTo>
                <a:lnTo>
                  <a:pt x="914174" y="927777"/>
                </a:lnTo>
                <a:lnTo>
                  <a:pt x="1784517" y="0"/>
                </a:lnTo>
                <a:close/>
              </a:path>
            </a:pathLst>
          </a:custGeom>
          <a:gradFill>
            <a:gsLst>
              <a:gs pos="0">
                <a:schemeClr val="accent1">
                  <a:alpha val="15000"/>
                </a:schemeClr>
              </a:gs>
              <a:gs pos="100000">
                <a:schemeClr val="accent2">
                  <a:alpha val="0"/>
                  <a:lumMod val="0"/>
                  <a:lumOff val="10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1043125" y="3570662"/>
            <a:ext cx="1570599" cy="2365698"/>
          </a:xfrm>
          <a:custGeom>
            <a:avLst/>
            <a:gdLst>
              <a:gd name="connsiteX0" fmla="*/ 921143 w 1842285"/>
              <a:gd name="connsiteY0" fmla="*/ 0 h 5812935"/>
              <a:gd name="connsiteX1" fmla="*/ 1842285 w 1842285"/>
              <a:gd name="connsiteY1" fmla="*/ 1588177 h 5812935"/>
              <a:gd name="connsiteX2" fmla="*/ 1323127 w 1842285"/>
              <a:gd name="connsiteY2" fmla="*/ 1588177 h 5812935"/>
              <a:gd name="connsiteX3" fmla="*/ 1715058 w 1842285"/>
              <a:gd name="connsiteY3" fmla="*/ 5812935 h 5812935"/>
              <a:gd name="connsiteX4" fmla="*/ 127226 w 1842285"/>
              <a:gd name="connsiteY4" fmla="*/ 5812935 h 5812935"/>
              <a:gd name="connsiteX5" fmla="*/ 519157 w 1842285"/>
              <a:gd name="connsiteY5" fmla="*/ 1588177 h 5812935"/>
              <a:gd name="connsiteX6" fmla="*/ 0 w 1842285"/>
              <a:gd name="connsiteY6" fmla="*/ 1588177 h 5812935"/>
              <a:gd name="connsiteX0-1" fmla="*/ 1771817 w 2692959"/>
              <a:gd name="connsiteY0-2" fmla="*/ 0 h 6219335"/>
              <a:gd name="connsiteX1-3" fmla="*/ 2692959 w 2692959"/>
              <a:gd name="connsiteY1-4" fmla="*/ 1588177 h 6219335"/>
              <a:gd name="connsiteX2-5" fmla="*/ 2173801 w 2692959"/>
              <a:gd name="connsiteY2-6" fmla="*/ 1588177 h 6219335"/>
              <a:gd name="connsiteX3-7" fmla="*/ 2565732 w 2692959"/>
              <a:gd name="connsiteY3-8" fmla="*/ 5812935 h 6219335"/>
              <a:gd name="connsiteX4-9" fmla="*/ 0 w 2692959"/>
              <a:gd name="connsiteY4-10" fmla="*/ 6219335 h 6219335"/>
              <a:gd name="connsiteX5-11" fmla="*/ 1369831 w 2692959"/>
              <a:gd name="connsiteY5-12" fmla="*/ 1588177 h 6219335"/>
              <a:gd name="connsiteX6-13" fmla="*/ 850674 w 2692959"/>
              <a:gd name="connsiteY6-14" fmla="*/ 1588177 h 6219335"/>
              <a:gd name="connsiteX7" fmla="*/ 1771817 w 2692959"/>
              <a:gd name="connsiteY7" fmla="*/ 0 h 6219335"/>
              <a:gd name="connsiteX0-15" fmla="*/ 1771817 w 3403932"/>
              <a:gd name="connsiteY0-16" fmla="*/ 0 h 6219335"/>
              <a:gd name="connsiteX1-17" fmla="*/ 2692959 w 3403932"/>
              <a:gd name="connsiteY1-18" fmla="*/ 1588177 h 6219335"/>
              <a:gd name="connsiteX2-19" fmla="*/ 2173801 w 3403932"/>
              <a:gd name="connsiteY2-20" fmla="*/ 1588177 h 6219335"/>
              <a:gd name="connsiteX3-21" fmla="*/ 3403932 w 3403932"/>
              <a:gd name="connsiteY3-22" fmla="*/ 6143135 h 6219335"/>
              <a:gd name="connsiteX4-23" fmla="*/ 0 w 3403932"/>
              <a:gd name="connsiteY4-24" fmla="*/ 6219335 h 6219335"/>
              <a:gd name="connsiteX5-25" fmla="*/ 1369831 w 3403932"/>
              <a:gd name="connsiteY5-26" fmla="*/ 1588177 h 6219335"/>
              <a:gd name="connsiteX6-27" fmla="*/ 850674 w 3403932"/>
              <a:gd name="connsiteY6-28" fmla="*/ 1588177 h 6219335"/>
              <a:gd name="connsiteX7-29" fmla="*/ 1771817 w 3403932"/>
              <a:gd name="connsiteY7-30" fmla="*/ 0 h 6219335"/>
              <a:gd name="connsiteX0-31" fmla="*/ 1771817 w 3403932"/>
              <a:gd name="connsiteY0-32" fmla="*/ 0 h 6219335"/>
              <a:gd name="connsiteX1-33" fmla="*/ 2692959 w 3403932"/>
              <a:gd name="connsiteY1-34" fmla="*/ 1588177 h 6219335"/>
              <a:gd name="connsiteX2-35" fmla="*/ 2173801 w 3403932"/>
              <a:gd name="connsiteY2-36" fmla="*/ 1588177 h 6219335"/>
              <a:gd name="connsiteX3-37" fmla="*/ 3403932 w 3403932"/>
              <a:gd name="connsiteY3-38" fmla="*/ 6143135 h 6219335"/>
              <a:gd name="connsiteX4-39" fmla="*/ 0 w 3403932"/>
              <a:gd name="connsiteY4-40" fmla="*/ 6219335 h 6219335"/>
              <a:gd name="connsiteX5-41" fmla="*/ 1369831 w 3403932"/>
              <a:gd name="connsiteY5-42" fmla="*/ 1588177 h 6219335"/>
              <a:gd name="connsiteX6-43" fmla="*/ 850674 w 3403932"/>
              <a:gd name="connsiteY6-44" fmla="*/ 1588177 h 6219335"/>
              <a:gd name="connsiteX7-45" fmla="*/ 1771817 w 3403932"/>
              <a:gd name="connsiteY7-46" fmla="*/ 0 h 6219335"/>
              <a:gd name="connsiteX0-47" fmla="*/ 1771817 w 3403932"/>
              <a:gd name="connsiteY0-48" fmla="*/ 0 h 6219335"/>
              <a:gd name="connsiteX1-49" fmla="*/ 2692959 w 3403932"/>
              <a:gd name="connsiteY1-50" fmla="*/ 1588177 h 6219335"/>
              <a:gd name="connsiteX2-51" fmla="*/ 2173801 w 3403932"/>
              <a:gd name="connsiteY2-52" fmla="*/ 1588177 h 6219335"/>
              <a:gd name="connsiteX3-53" fmla="*/ 3403932 w 3403932"/>
              <a:gd name="connsiteY3-54" fmla="*/ 6143135 h 6219335"/>
              <a:gd name="connsiteX4-55" fmla="*/ 0 w 3403932"/>
              <a:gd name="connsiteY4-56" fmla="*/ 6219335 h 6219335"/>
              <a:gd name="connsiteX5-57" fmla="*/ 1369831 w 3403932"/>
              <a:gd name="connsiteY5-58" fmla="*/ 1588177 h 6219335"/>
              <a:gd name="connsiteX6-59" fmla="*/ 850674 w 3403932"/>
              <a:gd name="connsiteY6-60" fmla="*/ 1588177 h 6219335"/>
              <a:gd name="connsiteX7-61" fmla="*/ 1771817 w 3403932"/>
              <a:gd name="connsiteY7-62" fmla="*/ 0 h 6219335"/>
              <a:gd name="connsiteX0-63" fmla="*/ 1771817 w 3403932"/>
              <a:gd name="connsiteY0-64" fmla="*/ 0 h 6219335"/>
              <a:gd name="connsiteX1-65" fmla="*/ 2692959 w 3403932"/>
              <a:gd name="connsiteY1-66" fmla="*/ 1588177 h 6219335"/>
              <a:gd name="connsiteX2-67" fmla="*/ 2173801 w 3403932"/>
              <a:gd name="connsiteY2-68" fmla="*/ 1588177 h 6219335"/>
              <a:gd name="connsiteX3-69" fmla="*/ 3403932 w 3403932"/>
              <a:gd name="connsiteY3-70" fmla="*/ 6143135 h 6219335"/>
              <a:gd name="connsiteX4-71" fmla="*/ 0 w 3403932"/>
              <a:gd name="connsiteY4-72" fmla="*/ 6219335 h 6219335"/>
              <a:gd name="connsiteX5-73" fmla="*/ 1369831 w 3403932"/>
              <a:gd name="connsiteY5-74" fmla="*/ 1588177 h 6219335"/>
              <a:gd name="connsiteX6-75" fmla="*/ 850674 w 3403932"/>
              <a:gd name="connsiteY6-76" fmla="*/ 1588177 h 6219335"/>
              <a:gd name="connsiteX7-77" fmla="*/ 1771817 w 3403932"/>
              <a:gd name="connsiteY7-78" fmla="*/ 0 h 6219335"/>
              <a:gd name="connsiteX0-79" fmla="*/ 1771817 w 3403932"/>
              <a:gd name="connsiteY0-80" fmla="*/ 0 h 6219335"/>
              <a:gd name="connsiteX1-81" fmla="*/ 2692959 w 3403932"/>
              <a:gd name="connsiteY1-82" fmla="*/ 1588177 h 6219335"/>
              <a:gd name="connsiteX2-83" fmla="*/ 2173801 w 3403932"/>
              <a:gd name="connsiteY2-84" fmla="*/ 1588177 h 6219335"/>
              <a:gd name="connsiteX3-85" fmla="*/ 3403932 w 3403932"/>
              <a:gd name="connsiteY3-86" fmla="*/ 6143135 h 6219335"/>
              <a:gd name="connsiteX4-87" fmla="*/ 0 w 3403932"/>
              <a:gd name="connsiteY4-88" fmla="*/ 6219335 h 6219335"/>
              <a:gd name="connsiteX5-89" fmla="*/ 1369831 w 3403932"/>
              <a:gd name="connsiteY5-90" fmla="*/ 1588177 h 6219335"/>
              <a:gd name="connsiteX6-91" fmla="*/ 850674 w 3403932"/>
              <a:gd name="connsiteY6-92" fmla="*/ 1588177 h 6219335"/>
              <a:gd name="connsiteX7-93" fmla="*/ 1771817 w 3403932"/>
              <a:gd name="connsiteY7-94" fmla="*/ 0 h 6219335"/>
              <a:gd name="connsiteX0-95" fmla="*/ 1771817 w 3403932"/>
              <a:gd name="connsiteY0-96" fmla="*/ 0 h 6219335"/>
              <a:gd name="connsiteX1-97" fmla="*/ 2692959 w 3403932"/>
              <a:gd name="connsiteY1-98" fmla="*/ 1588177 h 6219335"/>
              <a:gd name="connsiteX2-99" fmla="*/ 2173801 w 3403932"/>
              <a:gd name="connsiteY2-100" fmla="*/ 1588177 h 6219335"/>
              <a:gd name="connsiteX3-101" fmla="*/ 3403932 w 3403932"/>
              <a:gd name="connsiteY3-102" fmla="*/ 6143135 h 6219335"/>
              <a:gd name="connsiteX4-103" fmla="*/ 0 w 3403932"/>
              <a:gd name="connsiteY4-104" fmla="*/ 6219335 h 6219335"/>
              <a:gd name="connsiteX5-105" fmla="*/ 1369831 w 3403932"/>
              <a:gd name="connsiteY5-106" fmla="*/ 1588177 h 6219335"/>
              <a:gd name="connsiteX6-107" fmla="*/ 850674 w 3403932"/>
              <a:gd name="connsiteY6-108" fmla="*/ 1588177 h 6219335"/>
              <a:gd name="connsiteX7-109" fmla="*/ 1771817 w 3403932"/>
              <a:gd name="connsiteY7-110" fmla="*/ 0 h 6219335"/>
              <a:gd name="connsiteX0-111" fmla="*/ 1771817 w 3403932"/>
              <a:gd name="connsiteY0-112" fmla="*/ 0 h 6219335"/>
              <a:gd name="connsiteX1-113" fmla="*/ 2692959 w 3403932"/>
              <a:gd name="connsiteY1-114" fmla="*/ 1588177 h 6219335"/>
              <a:gd name="connsiteX2-115" fmla="*/ 2173801 w 3403932"/>
              <a:gd name="connsiteY2-116" fmla="*/ 1588177 h 6219335"/>
              <a:gd name="connsiteX3-117" fmla="*/ 3403932 w 3403932"/>
              <a:gd name="connsiteY3-118" fmla="*/ 6143135 h 6219335"/>
              <a:gd name="connsiteX4-119" fmla="*/ 0 w 3403932"/>
              <a:gd name="connsiteY4-120" fmla="*/ 6219335 h 6219335"/>
              <a:gd name="connsiteX5-121" fmla="*/ 1369831 w 3403932"/>
              <a:gd name="connsiteY5-122" fmla="*/ 1588177 h 6219335"/>
              <a:gd name="connsiteX6-123" fmla="*/ 850674 w 3403932"/>
              <a:gd name="connsiteY6-124" fmla="*/ 1588177 h 6219335"/>
              <a:gd name="connsiteX7-125" fmla="*/ 1771817 w 3403932"/>
              <a:gd name="connsiteY7-126" fmla="*/ 0 h 6219335"/>
              <a:gd name="connsiteX0-127" fmla="*/ 1771817 w 3403932"/>
              <a:gd name="connsiteY0-128" fmla="*/ 0 h 6219335"/>
              <a:gd name="connsiteX1-129" fmla="*/ 2692959 w 3403932"/>
              <a:gd name="connsiteY1-130" fmla="*/ 1588177 h 6219335"/>
              <a:gd name="connsiteX2-131" fmla="*/ 2173801 w 3403932"/>
              <a:gd name="connsiteY2-132" fmla="*/ 1588177 h 6219335"/>
              <a:gd name="connsiteX3-133" fmla="*/ 3403932 w 3403932"/>
              <a:gd name="connsiteY3-134" fmla="*/ 6143135 h 6219335"/>
              <a:gd name="connsiteX4-135" fmla="*/ 0 w 3403932"/>
              <a:gd name="connsiteY4-136" fmla="*/ 6219335 h 6219335"/>
              <a:gd name="connsiteX5-137" fmla="*/ 1369831 w 3403932"/>
              <a:gd name="connsiteY5-138" fmla="*/ 1588177 h 6219335"/>
              <a:gd name="connsiteX6-139" fmla="*/ 825274 w 3403932"/>
              <a:gd name="connsiteY6-140" fmla="*/ 1689777 h 6219335"/>
              <a:gd name="connsiteX7-141" fmla="*/ 1771817 w 3403932"/>
              <a:gd name="connsiteY7-142" fmla="*/ 0 h 6219335"/>
              <a:gd name="connsiteX0-143" fmla="*/ 1771817 w 3403932"/>
              <a:gd name="connsiteY0-144" fmla="*/ 0 h 6219335"/>
              <a:gd name="connsiteX1-145" fmla="*/ 2692959 w 3403932"/>
              <a:gd name="connsiteY1-146" fmla="*/ 1664377 h 6219335"/>
              <a:gd name="connsiteX2-147" fmla="*/ 2173801 w 3403932"/>
              <a:gd name="connsiteY2-148" fmla="*/ 1588177 h 6219335"/>
              <a:gd name="connsiteX3-149" fmla="*/ 3403932 w 3403932"/>
              <a:gd name="connsiteY3-150" fmla="*/ 6143135 h 6219335"/>
              <a:gd name="connsiteX4-151" fmla="*/ 0 w 3403932"/>
              <a:gd name="connsiteY4-152" fmla="*/ 6219335 h 6219335"/>
              <a:gd name="connsiteX5-153" fmla="*/ 1369831 w 3403932"/>
              <a:gd name="connsiteY5-154" fmla="*/ 1588177 h 6219335"/>
              <a:gd name="connsiteX6-155" fmla="*/ 825274 w 3403932"/>
              <a:gd name="connsiteY6-156" fmla="*/ 1689777 h 6219335"/>
              <a:gd name="connsiteX7-157" fmla="*/ 1771817 w 3403932"/>
              <a:gd name="connsiteY7-158" fmla="*/ 0 h 6219335"/>
              <a:gd name="connsiteX0-159" fmla="*/ 1822617 w 3403932"/>
              <a:gd name="connsiteY0-160" fmla="*/ 0 h 5444635"/>
              <a:gd name="connsiteX1-161" fmla="*/ 2692959 w 3403932"/>
              <a:gd name="connsiteY1-162" fmla="*/ 889677 h 5444635"/>
              <a:gd name="connsiteX2-163" fmla="*/ 2173801 w 3403932"/>
              <a:gd name="connsiteY2-164" fmla="*/ 813477 h 5444635"/>
              <a:gd name="connsiteX3-165" fmla="*/ 3403932 w 3403932"/>
              <a:gd name="connsiteY3-166" fmla="*/ 5368435 h 5444635"/>
              <a:gd name="connsiteX4-167" fmla="*/ 0 w 3403932"/>
              <a:gd name="connsiteY4-168" fmla="*/ 5444635 h 5444635"/>
              <a:gd name="connsiteX5-169" fmla="*/ 1369831 w 3403932"/>
              <a:gd name="connsiteY5-170" fmla="*/ 813477 h 5444635"/>
              <a:gd name="connsiteX6-171" fmla="*/ 825274 w 3403932"/>
              <a:gd name="connsiteY6-172" fmla="*/ 915077 h 5444635"/>
              <a:gd name="connsiteX7-173" fmla="*/ 1822617 w 3403932"/>
              <a:gd name="connsiteY7-174" fmla="*/ 0 h 5444635"/>
              <a:gd name="connsiteX0-175" fmla="*/ 1784517 w 3365832"/>
              <a:gd name="connsiteY0-176" fmla="*/ 0 h 5368435"/>
              <a:gd name="connsiteX1-177" fmla="*/ 2654859 w 3365832"/>
              <a:gd name="connsiteY1-178" fmla="*/ 889677 h 5368435"/>
              <a:gd name="connsiteX2-179" fmla="*/ 2135701 w 3365832"/>
              <a:gd name="connsiteY2-180" fmla="*/ 813477 h 5368435"/>
              <a:gd name="connsiteX3-181" fmla="*/ 3365832 w 3365832"/>
              <a:gd name="connsiteY3-182" fmla="*/ 5368435 h 5368435"/>
              <a:gd name="connsiteX4-183" fmla="*/ 0 w 3365832"/>
              <a:gd name="connsiteY4-184" fmla="*/ 5368435 h 5368435"/>
              <a:gd name="connsiteX5-185" fmla="*/ 1331731 w 3365832"/>
              <a:gd name="connsiteY5-186" fmla="*/ 813477 h 5368435"/>
              <a:gd name="connsiteX6-187" fmla="*/ 787174 w 3365832"/>
              <a:gd name="connsiteY6-188" fmla="*/ 915077 h 5368435"/>
              <a:gd name="connsiteX7-189" fmla="*/ 1784517 w 3365832"/>
              <a:gd name="connsiteY7-190" fmla="*/ 0 h 5368435"/>
              <a:gd name="connsiteX0-191" fmla="*/ 1784517 w 3492832"/>
              <a:gd name="connsiteY0-192" fmla="*/ 0 h 5368435"/>
              <a:gd name="connsiteX1-193" fmla="*/ 2654859 w 3492832"/>
              <a:gd name="connsiteY1-194" fmla="*/ 889677 h 5368435"/>
              <a:gd name="connsiteX2-195" fmla="*/ 2135701 w 3492832"/>
              <a:gd name="connsiteY2-196" fmla="*/ 813477 h 5368435"/>
              <a:gd name="connsiteX3-197" fmla="*/ 3492832 w 3492832"/>
              <a:gd name="connsiteY3-198" fmla="*/ 5368435 h 5368435"/>
              <a:gd name="connsiteX4-199" fmla="*/ 0 w 3492832"/>
              <a:gd name="connsiteY4-200" fmla="*/ 5368435 h 5368435"/>
              <a:gd name="connsiteX5-201" fmla="*/ 1331731 w 3492832"/>
              <a:gd name="connsiteY5-202" fmla="*/ 813477 h 5368435"/>
              <a:gd name="connsiteX6-203" fmla="*/ 787174 w 3492832"/>
              <a:gd name="connsiteY6-204" fmla="*/ 915077 h 5368435"/>
              <a:gd name="connsiteX7-205" fmla="*/ 1784517 w 3492832"/>
              <a:gd name="connsiteY7-206" fmla="*/ 0 h 5368435"/>
              <a:gd name="connsiteX0-207" fmla="*/ 1784517 w 3581732"/>
              <a:gd name="connsiteY0-208" fmla="*/ 0 h 5393835"/>
              <a:gd name="connsiteX1-209" fmla="*/ 2654859 w 3581732"/>
              <a:gd name="connsiteY1-210" fmla="*/ 889677 h 5393835"/>
              <a:gd name="connsiteX2-211" fmla="*/ 2135701 w 3581732"/>
              <a:gd name="connsiteY2-212" fmla="*/ 813477 h 5393835"/>
              <a:gd name="connsiteX3-213" fmla="*/ 3581732 w 3581732"/>
              <a:gd name="connsiteY3-214" fmla="*/ 5393835 h 5393835"/>
              <a:gd name="connsiteX4-215" fmla="*/ 0 w 3581732"/>
              <a:gd name="connsiteY4-216" fmla="*/ 5368435 h 5393835"/>
              <a:gd name="connsiteX5-217" fmla="*/ 1331731 w 3581732"/>
              <a:gd name="connsiteY5-218" fmla="*/ 813477 h 5393835"/>
              <a:gd name="connsiteX6-219" fmla="*/ 787174 w 3581732"/>
              <a:gd name="connsiteY6-220" fmla="*/ 915077 h 5393835"/>
              <a:gd name="connsiteX7-221" fmla="*/ 1784517 w 3581732"/>
              <a:gd name="connsiteY7-222" fmla="*/ 0 h 5393835"/>
              <a:gd name="connsiteX0-223" fmla="*/ 1784517 w 3581732"/>
              <a:gd name="connsiteY0-224" fmla="*/ 0 h 5393835"/>
              <a:gd name="connsiteX1-225" fmla="*/ 2654859 w 3581732"/>
              <a:gd name="connsiteY1-226" fmla="*/ 889677 h 5393835"/>
              <a:gd name="connsiteX2-227" fmla="*/ 2135701 w 3581732"/>
              <a:gd name="connsiteY2-228" fmla="*/ 813477 h 5393835"/>
              <a:gd name="connsiteX3-229" fmla="*/ 3581732 w 3581732"/>
              <a:gd name="connsiteY3-230" fmla="*/ 5393835 h 5393835"/>
              <a:gd name="connsiteX4-231" fmla="*/ 0 w 3581732"/>
              <a:gd name="connsiteY4-232" fmla="*/ 5368435 h 5393835"/>
              <a:gd name="connsiteX5-233" fmla="*/ 1331731 w 3581732"/>
              <a:gd name="connsiteY5-234" fmla="*/ 813477 h 5393835"/>
              <a:gd name="connsiteX6-235" fmla="*/ 787174 w 3581732"/>
              <a:gd name="connsiteY6-236" fmla="*/ 915077 h 5393835"/>
              <a:gd name="connsiteX7-237" fmla="*/ 1784517 w 3581732"/>
              <a:gd name="connsiteY7-238" fmla="*/ 0 h 5393835"/>
              <a:gd name="connsiteX0-239" fmla="*/ 1784517 w 3581732"/>
              <a:gd name="connsiteY0-240" fmla="*/ 0 h 5393835"/>
              <a:gd name="connsiteX1-241" fmla="*/ 2654859 w 3581732"/>
              <a:gd name="connsiteY1-242" fmla="*/ 889677 h 5393835"/>
              <a:gd name="connsiteX2-243" fmla="*/ 2135701 w 3581732"/>
              <a:gd name="connsiteY2-244" fmla="*/ 813477 h 5393835"/>
              <a:gd name="connsiteX3-245" fmla="*/ 3581732 w 3581732"/>
              <a:gd name="connsiteY3-246" fmla="*/ 5393835 h 5393835"/>
              <a:gd name="connsiteX4-247" fmla="*/ 0 w 3581732"/>
              <a:gd name="connsiteY4-248" fmla="*/ 5368435 h 5393835"/>
              <a:gd name="connsiteX5-249" fmla="*/ 1331731 w 3581732"/>
              <a:gd name="connsiteY5-250" fmla="*/ 813477 h 5393835"/>
              <a:gd name="connsiteX6-251" fmla="*/ 787174 w 3581732"/>
              <a:gd name="connsiteY6-252" fmla="*/ 915077 h 5393835"/>
              <a:gd name="connsiteX7-253" fmla="*/ 1784517 w 3581732"/>
              <a:gd name="connsiteY7-254" fmla="*/ 0 h 5393835"/>
              <a:gd name="connsiteX0-255" fmla="*/ 1784517 w 3581732"/>
              <a:gd name="connsiteY0-256" fmla="*/ 0 h 5393835"/>
              <a:gd name="connsiteX1-257" fmla="*/ 2654859 w 3581732"/>
              <a:gd name="connsiteY1-258" fmla="*/ 889677 h 5393835"/>
              <a:gd name="connsiteX2-259" fmla="*/ 2135701 w 3581732"/>
              <a:gd name="connsiteY2-260" fmla="*/ 813477 h 5393835"/>
              <a:gd name="connsiteX3-261" fmla="*/ 3581732 w 3581732"/>
              <a:gd name="connsiteY3-262" fmla="*/ 5393835 h 5393835"/>
              <a:gd name="connsiteX4-263" fmla="*/ 0 w 3581732"/>
              <a:gd name="connsiteY4-264" fmla="*/ 5368435 h 5393835"/>
              <a:gd name="connsiteX5-265" fmla="*/ 1331731 w 3581732"/>
              <a:gd name="connsiteY5-266" fmla="*/ 813477 h 5393835"/>
              <a:gd name="connsiteX6-267" fmla="*/ 787174 w 3581732"/>
              <a:gd name="connsiteY6-268" fmla="*/ 915077 h 5393835"/>
              <a:gd name="connsiteX7-269" fmla="*/ 1784517 w 3581732"/>
              <a:gd name="connsiteY7-270" fmla="*/ 0 h 5393835"/>
              <a:gd name="connsiteX0-271" fmla="*/ 1784517 w 3581732"/>
              <a:gd name="connsiteY0-272" fmla="*/ 0 h 5393835"/>
              <a:gd name="connsiteX1-273" fmla="*/ 2654859 w 3581732"/>
              <a:gd name="connsiteY1-274" fmla="*/ 889677 h 5393835"/>
              <a:gd name="connsiteX2-275" fmla="*/ 2135701 w 3581732"/>
              <a:gd name="connsiteY2-276" fmla="*/ 813477 h 5393835"/>
              <a:gd name="connsiteX3-277" fmla="*/ 3581732 w 3581732"/>
              <a:gd name="connsiteY3-278" fmla="*/ 5393835 h 5393835"/>
              <a:gd name="connsiteX4-279" fmla="*/ 0 w 3581732"/>
              <a:gd name="connsiteY4-280" fmla="*/ 5368435 h 5393835"/>
              <a:gd name="connsiteX5-281" fmla="*/ 1331731 w 3581732"/>
              <a:gd name="connsiteY5-282" fmla="*/ 813477 h 5393835"/>
              <a:gd name="connsiteX6-283" fmla="*/ 787174 w 3581732"/>
              <a:gd name="connsiteY6-284" fmla="*/ 915077 h 5393835"/>
              <a:gd name="connsiteX7-285" fmla="*/ 1784517 w 3581732"/>
              <a:gd name="connsiteY7-286" fmla="*/ 0 h 5393835"/>
              <a:gd name="connsiteX0-287" fmla="*/ 1784517 w 3581732"/>
              <a:gd name="connsiteY0-288" fmla="*/ 0 h 5393835"/>
              <a:gd name="connsiteX1-289" fmla="*/ 2654859 w 3581732"/>
              <a:gd name="connsiteY1-290" fmla="*/ 889677 h 5393835"/>
              <a:gd name="connsiteX2-291" fmla="*/ 2110301 w 3581732"/>
              <a:gd name="connsiteY2-292" fmla="*/ 711877 h 5393835"/>
              <a:gd name="connsiteX3-293" fmla="*/ 3581732 w 3581732"/>
              <a:gd name="connsiteY3-294" fmla="*/ 5393835 h 5393835"/>
              <a:gd name="connsiteX4-295" fmla="*/ 0 w 3581732"/>
              <a:gd name="connsiteY4-296" fmla="*/ 5368435 h 5393835"/>
              <a:gd name="connsiteX5-297" fmla="*/ 1331731 w 3581732"/>
              <a:gd name="connsiteY5-298" fmla="*/ 813477 h 5393835"/>
              <a:gd name="connsiteX6-299" fmla="*/ 787174 w 3581732"/>
              <a:gd name="connsiteY6-300" fmla="*/ 915077 h 5393835"/>
              <a:gd name="connsiteX7-301" fmla="*/ 1784517 w 3581732"/>
              <a:gd name="connsiteY7-302" fmla="*/ 0 h 5393835"/>
              <a:gd name="connsiteX0-303" fmla="*/ 1784517 w 3581732"/>
              <a:gd name="connsiteY0-304" fmla="*/ 0 h 5393835"/>
              <a:gd name="connsiteX1-305" fmla="*/ 2654859 w 3581732"/>
              <a:gd name="connsiteY1-306" fmla="*/ 889677 h 5393835"/>
              <a:gd name="connsiteX2-307" fmla="*/ 2110301 w 3581732"/>
              <a:gd name="connsiteY2-308" fmla="*/ 711877 h 5393835"/>
              <a:gd name="connsiteX3-309" fmla="*/ 3581732 w 3581732"/>
              <a:gd name="connsiteY3-310" fmla="*/ 5393835 h 5393835"/>
              <a:gd name="connsiteX4-311" fmla="*/ 0 w 3581732"/>
              <a:gd name="connsiteY4-312" fmla="*/ 5368435 h 5393835"/>
              <a:gd name="connsiteX5-313" fmla="*/ 1331731 w 3581732"/>
              <a:gd name="connsiteY5-314" fmla="*/ 737277 h 5393835"/>
              <a:gd name="connsiteX6-315" fmla="*/ 787174 w 3581732"/>
              <a:gd name="connsiteY6-316" fmla="*/ 915077 h 5393835"/>
              <a:gd name="connsiteX7-317" fmla="*/ 1784517 w 3581732"/>
              <a:gd name="connsiteY7-318" fmla="*/ 0 h 5393835"/>
              <a:gd name="connsiteX0-319" fmla="*/ 1784517 w 3581732"/>
              <a:gd name="connsiteY0-320" fmla="*/ 0 h 5393835"/>
              <a:gd name="connsiteX1-321" fmla="*/ 2654859 w 3581732"/>
              <a:gd name="connsiteY1-322" fmla="*/ 889677 h 5393835"/>
              <a:gd name="connsiteX2-323" fmla="*/ 2110301 w 3581732"/>
              <a:gd name="connsiteY2-324" fmla="*/ 711877 h 5393835"/>
              <a:gd name="connsiteX3-325" fmla="*/ 3581732 w 3581732"/>
              <a:gd name="connsiteY3-326" fmla="*/ 5393835 h 5393835"/>
              <a:gd name="connsiteX4-327" fmla="*/ 0 w 3581732"/>
              <a:gd name="connsiteY4-328" fmla="*/ 5368435 h 5393835"/>
              <a:gd name="connsiteX5-329" fmla="*/ 1331731 w 3581732"/>
              <a:gd name="connsiteY5-330" fmla="*/ 749977 h 5393835"/>
              <a:gd name="connsiteX6-331" fmla="*/ 787174 w 3581732"/>
              <a:gd name="connsiteY6-332" fmla="*/ 915077 h 5393835"/>
              <a:gd name="connsiteX7-333" fmla="*/ 1784517 w 3581732"/>
              <a:gd name="connsiteY7-334" fmla="*/ 0 h 5393835"/>
              <a:gd name="connsiteX0-335" fmla="*/ 1784517 w 3581732"/>
              <a:gd name="connsiteY0-336" fmla="*/ 0 h 5393835"/>
              <a:gd name="connsiteX1-337" fmla="*/ 2654859 w 3581732"/>
              <a:gd name="connsiteY1-338" fmla="*/ 889677 h 5393835"/>
              <a:gd name="connsiteX2-339" fmla="*/ 2110301 w 3581732"/>
              <a:gd name="connsiteY2-340" fmla="*/ 711877 h 5393835"/>
              <a:gd name="connsiteX3-341" fmla="*/ 3581732 w 3581732"/>
              <a:gd name="connsiteY3-342" fmla="*/ 5393835 h 5393835"/>
              <a:gd name="connsiteX4-343" fmla="*/ 0 w 3581732"/>
              <a:gd name="connsiteY4-344" fmla="*/ 5368435 h 5393835"/>
              <a:gd name="connsiteX5-345" fmla="*/ 1331731 w 3581732"/>
              <a:gd name="connsiteY5-346" fmla="*/ 711877 h 5393835"/>
              <a:gd name="connsiteX6-347" fmla="*/ 787174 w 3581732"/>
              <a:gd name="connsiteY6-348" fmla="*/ 915077 h 5393835"/>
              <a:gd name="connsiteX7-349" fmla="*/ 1784517 w 3581732"/>
              <a:gd name="connsiteY7-350" fmla="*/ 0 h 5393835"/>
              <a:gd name="connsiteX0-351" fmla="*/ 1784517 w 3581732"/>
              <a:gd name="connsiteY0-352" fmla="*/ 0 h 5393835"/>
              <a:gd name="connsiteX1-353" fmla="*/ 2654859 w 3581732"/>
              <a:gd name="connsiteY1-354" fmla="*/ 915077 h 5393835"/>
              <a:gd name="connsiteX2-355" fmla="*/ 2110301 w 3581732"/>
              <a:gd name="connsiteY2-356" fmla="*/ 711877 h 5393835"/>
              <a:gd name="connsiteX3-357" fmla="*/ 3581732 w 3581732"/>
              <a:gd name="connsiteY3-358" fmla="*/ 5393835 h 5393835"/>
              <a:gd name="connsiteX4-359" fmla="*/ 0 w 3581732"/>
              <a:gd name="connsiteY4-360" fmla="*/ 5368435 h 5393835"/>
              <a:gd name="connsiteX5-361" fmla="*/ 1331731 w 3581732"/>
              <a:gd name="connsiteY5-362" fmla="*/ 711877 h 5393835"/>
              <a:gd name="connsiteX6-363" fmla="*/ 787174 w 3581732"/>
              <a:gd name="connsiteY6-364" fmla="*/ 915077 h 5393835"/>
              <a:gd name="connsiteX7-365" fmla="*/ 1784517 w 3581732"/>
              <a:gd name="connsiteY7-366" fmla="*/ 0 h 5393835"/>
              <a:gd name="connsiteX0-367" fmla="*/ 1784517 w 3581732"/>
              <a:gd name="connsiteY0-368" fmla="*/ 0 h 5393835"/>
              <a:gd name="connsiteX1-369" fmla="*/ 2692959 w 3581732"/>
              <a:gd name="connsiteY1-370" fmla="*/ 902377 h 5393835"/>
              <a:gd name="connsiteX2-371" fmla="*/ 2110301 w 3581732"/>
              <a:gd name="connsiteY2-372" fmla="*/ 711877 h 5393835"/>
              <a:gd name="connsiteX3-373" fmla="*/ 3581732 w 3581732"/>
              <a:gd name="connsiteY3-374" fmla="*/ 5393835 h 5393835"/>
              <a:gd name="connsiteX4-375" fmla="*/ 0 w 3581732"/>
              <a:gd name="connsiteY4-376" fmla="*/ 5368435 h 5393835"/>
              <a:gd name="connsiteX5-377" fmla="*/ 1331731 w 3581732"/>
              <a:gd name="connsiteY5-378" fmla="*/ 711877 h 5393835"/>
              <a:gd name="connsiteX6-379" fmla="*/ 787174 w 3581732"/>
              <a:gd name="connsiteY6-380" fmla="*/ 915077 h 5393835"/>
              <a:gd name="connsiteX7-381" fmla="*/ 1784517 w 3581732"/>
              <a:gd name="connsiteY7-382" fmla="*/ 0 h 5393835"/>
              <a:gd name="connsiteX0-383" fmla="*/ 1784517 w 3581732"/>
              <a:gd name="connsiteY0-384" fmla="*/ 0 h 5393835"/>
              <a:gd name="connsiteX1-385" fmla="*/ 2692959 w 3581732"/>
              <a:gd name="connsiteY1-386" fmla="*/ 902377 h 5393835"/>
              <a:gd name="connsiteX2-387" fmla="*/ 2110301 w 3581732"/>
              <a:gd name="connsiteY2-388" fmla="*/ 711877 h 5393835"/>
              <a:gd name="connsiteX3-389" fmla="*/ 3581732 w 3581732"/>
              <a:gd name="connsiteY3-390" fmla="*/ 5393835 h 5393835"/>
              <a:gd name="connsiteX4-391" fmla="*/ 0 w 3581732"/>
              <a:gd name="connsiteY4-392" fmla="*/ 5368435 h 5393835"/>
              <a:gd name="connsiteX5-393" fmla="*/ 1484131 w 3581732"/>
              <a:gd name="connsiteY5-394" fmla="*/ 699177 h 5393835"/>
              <a:gd name="connsiteX6-395" fmla="*/ 787174 w 3581732"/>
              <a:gd name="connsiteY6-396" fmla="*/ 915077 h 5393835"/>
              <a:gd name="connsiteX7-397" fmla="*/ 1784517 w 3581732"/>
              <a:gd name="connsiteY7-398" fmla="*/ 0 h 5393835"/>
              <a:gd name="connsiteX0-399" fmla="*/ 1784517 w 3581732"/>
              <a:gd name="connsiteY0-400" fmla="*/ 0 h 5393835"/>
              <a:gd name="connsiteX1-401" fmla="*/ 2692959 w 3581732"/>
              <a:gd name="connsiteY1-402" fmla="*/ 902377 h 5393835"/>
              <a:gd name="connsiteX2-403" fmla="*/ 2110301 w 3581732"/>
              <a:gd name="connsiteY2-404" fmla="*/ 711877 h 5393835"/>
              <a:gd name="connsiteX3-405" fmla="*/ 3581732 w 3581732"/>
              <a:gd name="connsiteY3-406" fmla="*/ 5393835 h 5393835"/>
              <a:gd name="connsiteX4-407" fmla="*/ 0 w 3581732"/>
              <a:gd name="connsiteY4-408" fmla="*/ 5368435 h 5393835"/>
              <a:gd name="connsiteX5-409" fmla="*/ 1484131 w 3581732"/>
              <a:gd name="connsiteY5-410" fmla="*/ 699177 h 5393835"/>
              <a:gd name="connsiteX6-411" fmla="*/ 787174 w 3581732"/>
              <a:gd name="connsiteY6-412" fmla="*/ 915077 h 5393835"/>
              <a:gd name="connsiteX7-413" fmla="*/ 1784517 w 3581732"/>
              <a:gd name="connsiteY7-414" fmla="*/ 0 h 5393835"/>
              <a:gd name="connsiteX0-415" fmla="*/ 1784517 w 3581732"/>
              <a:gd name="connsiteY0-416" fmla="*/ 0 h 5393835"/>
              <a:gd name="connsiteX1-417" fmla="*/ 2692959 w 3581732"/>
              <a:gd name="connsiteY1-418" fmla="*/ 902377 h 5393835"/>
              <a:gd name="connsiteX2-419" fmla="*/ 2110301 w 3581732"/>
              <a:gd name="connsiteY2-420" fmla="*/ 711877 h 5393835"/>
              <a:gd name="connsiteX3-421" fmla="*/ 3581732 w 3581732"/>
              <a:gd name="connsiteY3-422" fmla="*/ 5393835 h 5393835"/>
              <a:gd name="connsiteX4-423" fmla="*/ 0 w 3581732"/>
              <a:gd name="connsiteY4-424" fmla="*/ 5368435 h 5393835"/>
              <a:gd name="connsiteX5-425" fmla="*/ 1484131 w 3581732"/>
              <a:gd name="connsiteY5-426" fmla="*/ 699177 h 5393835"/>
              <a:gd name="connsiteX6-427" fmla="*/ 914174 w 3581732"/>
              <a:gd name="connsiteY6-428" fmla="*/ 775377 h 5393835"/>
              <a:gd name="connsiteX7-429" fmla="*/ 1784517 w 3581732"/>
              <a:gd name="connsiteY7-430" fmla="*/ 0 h 5393835"/>
              <a:gd name="connsiteX0-431" fmla="*/ 1784517 w 3581732"/>
              <a:gd name="connsiteY0-432" fmla="*/ 0 h 5393835"/>
              <a:gd name="connsiteX1-433" fmla="*/ 2692959 w 3581732"/>
              <a:gd name="connsiteY1-434" fmla="*/ 762677 h 5393835"/>
              <a:gd name="connsiteX2-435" fmla="*/ 2110301 w 3581732"/>
              <a:gd name="connsiteY2-436" fmla="*/ 711877 h 5393835"/>
              <a:gd name="connsiteX3-437" fmla="*/ 3581732 w 3581732"/>
              <a:gd name="connsiteY3-438" fmla="*/ 5393835 h 5393835"/>
              <a:gd name="connsiteX4-439" fmla="*/ 0 w 3581732"/>
              <a:gd name="connsiteY4-440" fmla="*/ 5368435 h 5393835"/>
              <a:gd name="connsiteX5-441" fmla="*/ 1484131 w 3581732"/>
              <a:gd name="connsiteY5-442" fmla="*/ 699177 h 5393835"/>
              <a:gd name="connsiteX6-443" fmla="*/ 914174 w 3581732"/>
              <a:gd name="connsiteY6-444" fmla="*/ 775377 h 5393835"/>
              <a:gd name="connsiteX7-445" fmla="*/ 1784517 w 3581732"/>
              <a:gd name="connsiteY7-446" fmla="*/ 0 h 5393835"/>
              <a:gd name="connsiteX0-447" fmla="*/ 1784517 w 3581732"/>
              <a:gd name="connsiteY0-448" fmla="*/ 0 h 5393835"/>
              <a:gd name="connsiteX1-449" fmla="*/ 2667559 w 3581732"/>
              <a:gd name="connsiteY1-450" fmla="*/ 965877 h 5393835"/>
              <a:gd name="connsiteX2-451" fmla="*/ 2110301 w 3581732"/>
              <a:gd name="connsiteY2-452" fmla="*/ 711877 h 5393835"/>
              <a:gd name="connsiteX3-453" fmla="*/ 3581732 w 3581732"/>
              <a:gd name="connsiteY3-454" fmla="*/ 5393835 h 5393835"/>
              <a:gd name="connsiteX4-455" fmla="*/ 0 w 3581732"/>
              <a:gd name="connsiteY4-456" fmla="*/ 5368435 h 5393835"/>
              <a:gd name="connsiteX5-457" fmla="*/ 1484131 w 3581732"/>
              <a:gd name="connsiteY5-458" fmla="*/ 699177 h 5393835"/>
              <a:gd name="connsiteX6-459" fmla="*/ 914174 w 3581732"/>
              <a:gd name="connsiteY6-460" fmla="*/ 775377 h 5393835"/>
              <a:gd name="connsiteX7-461" fmla="*/ 1784517 w 3581732"/>
              <a:gd name="connsiteY7-462" fmla="*/ 0 h 5393835"/>
              <a:gd name="connsiteX0-463" fmla="*/ 1784517 w 3581732"/>
              <a:gd name="connsiteY0-464" fmla="*/ 0 h 5393835"/>
              <a:gd name="connsiteX1-465" fmla="*/ 2667559 w 3581732"/>
              <a:gd name="connsiteY1-466" fmla="*/ 965877 h 5393835"/>
              <a:gd name="connsiteX2-467" fmla="*/ 2110301 w 3581732"/>
              <a:gd name="connsiteY2-468" fmla="*/ 711877 h 5393835"/>
              <a:gd name="connsiteX3-469" fmla="*/ 3581732 w 3581732"/>
              <a:gd name="connsiteY3-470" fmla="*/ 5393835 h 5393835"/>
              <a:gd name="connsiteX4-471" fmla="*/ 0 w 3581732"/>
              <a:gd name="connsiteY4-472" fmla="*/ 5368435 h 5393835"/>
              <a:gd name="connsiteX5-473" fmla="*/ 1484131 w 3581732"/>
              <a:gd name="connsiteY5-474" fmla="*/ 699177 h 5393835"/>
              <a:gd name="connsiteX6-475" fmla="*/ 914174 w 3581732"/>
              <a:gd name="connsiteY6-476" fmla="*/ 927777 h 5393835"/>
              <a:gd name="connsiteX7-477" fmla="*/ 1784517 w 3581732"/>
              <a:gd name="connsiteY7-478" fmla="*/ 0 h 5393835"/>
              <a:gd name="connsiteX0-479" fmla="*/ 1784517 w 3581732"/>
              <a:gd name="connsiteY0-480" fmla="*/ 0 h 5393835"/>
              <a:gd name="connsiteX1-481" fmla="*/ 2667559 w 3581732"/>
              <a:gd name="connsiteY1-482" fmla="*/ 965877 h 5393835"/>
              <a:gd name="connsiteX2-483" fmla="*/ 2110301 w 3581732"/>
              <a:gd name="connsiteY2-484" fmla="*/ 711877 h 5393835"/>
              <a:gd name="connsiteX3-485" fmla="*/ 3581732 w 3581732"/>
              <a:gd name="connsiteY3-486" fmla="*/ 5393835 h 5393835"/>
              <a:gd name="connsiteX4-487" fmla="*/ 0 w 3581732"/>
              <a:gd name="connsiteY4-488" fmla="*/ 5368435 h 5393835"/>
              <a:gd name="connsiteX5-489" fmla="*/ 1471431 w 3581732"/>
              <a:gd name="connsiteY5-490" fmla="*/ 864277 h 5393835"/>
              <a:gd name="connsiteX6-491" fmla="*/ 914174 w 3581732"/>
              <a:gd name="connsiteY6-492" fmla="*/ 927777 h 5393835"/>
              <a:gd name="connsiteX7-493" fmla="*/ 1784517 w 3581732"/>
              <a:gd name="connsiteY7-494" fmla="*/ 0 h 5393835"/>
              <a:gd name="connsiteX0-495" fmla="*/ 1784517 w 3581732"/>
              <a:gd name="connsiteY0-496" fmla="*/ 0 h 5393835"/>
              <a:gd name="connsiteX1-497" fmla="*/ 2667559 w 3581732"/>
              <a:gd name="connsiteY1-498" fmla="*/ 965877 h 5393835"/>
              <a:gd name="connsiteX2-499" fmla="*/ 2084901 w 3581732"/>
              <a:gd name="connsiteY2-500" fmla="*/ 876977 h 5393835"/>
              <a:gd name="connsiteX3-501" fmla="*/ 3581732 w 3581732"/>
              <a:gd name="connsiteY3-502" fmla="*/ 5393835 h 5393835"/>
              <a:gd name="connsiteX4-503" fmla="*/ 0 w 3581732"/>
              <a:gd name="connsiteY4-504" fmla="*/ 5368435 h 5393835"/>
              <a:gd name="connsiteX5-505" fmla="*/ 1471431 w 3581732"/>
              <a:gd name="connsiteY5-506" fmla="*/ 864277 h 5393835"/>
              <a:gd name="connsiteX6-507" fmla="*/ 914174 w 3581732"/>
              <a:gd name="connsiteY6-508" fmla="*/ 927777 h 5393835"/>
              <a:gd name="connsiteX7-509" fmla="*/ 1784517 w 3581732"/>
              <a:gd name="connsiteY7-510" fmla="*/ 0 h 5393835"/>
            </a:gdLst>
            <a:ahLst/>
            <a:cxnLst/>
            <a:rect l="l" t="t" r="r" b="b"/>
            <a:pathLst>
              <a:path w="3581732" h="5393835">
                <a:moveTo>
                  <a:pt x="1784517" y="0"/>
                </a:moveTo>
                <a:lnTo>
                  <a:pt x="2667559" y="965877"/>
                </a:lnTo>
                <a:lnTo>
                  <a:pt x="2084901" y="876977"/>
                </a:lnTo>
                <a:cubicBezTo>
                  <a:pt x="2088545" y="2496896"/>
                  <a:pt x="2498588" y="4116816"/>
                  <a:pt x="3581732" y="5393835"/>
                </a:cubicBezTo>
                <a:lnTo>
                  <a:pt x="0" y="5368435"/>
                </a:lnTo>
                <a:cubicBezTo>
                  <a:pt x="1129710" y="4193016"/>
                  <a:pt x="1383121" y="2661996"/>
                  <a:pt x="1471431" y="864277"/>
                </a:cubicBezTo>
                <a:lnTo>
                  <a:pt x="914174" y="927777"/>
                </a:lnTo>
                <a:lnTo>
                  <a:pt x="1784517" y="0"/>
                </a:lnTo>
                <a:close/>
              </a:path>
            </a:pathLst>
          </a:custGeom>
          <a:gradFill>
            <a:gsLst>
              <a:gs pos="0">
                <a:schemeClr val="accent1">
                  <a:alpha val="50000"/>
                </a:schemeClr>
              </a:gs>
              <a:gs pos="100000">
                <a:schemeClr val="accent2">
                  <a:alpha val="0"/>
                  <a:lumMod val="0"/>
                  <a:lumOff val="10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47688" y="4855805"/>
            <a:ext cx="1570599" cy="2365698"/>
          </a:xfrm>
          <a:custGeom>
            <a:avLst/>
            <a:gdLst>
              <a:gd name="connsiteX0" fmla="*/ 921143 w 1842285"/>
              <a:gd name="connsiteY0" fmla="*/ 0 h 5812935"/>
              <a:gd name="connsiteX1" fmla="*/ 1842285 w 1842285"/>
              <a:gd name="connsiteY1" fmla="*/ 1588177 h 5812935"/>
              <a:gd name="connsiteX2" fmla="*/ 1323127 w 1842285"/>
              <a:gd name="connsiteY2" fmla="*/ 1588177 h 5812935"/>
              <a:gd name="connsiteX3" fmla="*/ 1715058 w 1842285"/>
              <a:gd name="connsiteY3" fmla="*/ 5812935 h 5812935"/>
              <a:gd name="connsiteX4" fmla="*/ 127226 w 1842285"/>
              <a:gd name="connsiteY4" fmla="*/ 5812935 h 5812935"/>
              <a:gd name="connsiteX5" fmla="*/ 519157 w 1842285"/>
              <a:gd name="connsiteY5" fmla="*/ 1588177 h 5812935"/>
              <a:gd name="connsiteX6" fmla="*/ 0 w 1842285"/>
              <a:gd name="connsiteY6" fmla="*/ 1588177 h 5812935"/>
              <a:gd name="connsiteX0-1" fmla="*/ 1771817 w 2692959"/>
              <a:gd name="connsiteY0-2" fmla="*/ 0 h 6219335"/>
              <a:gd name="connsiteX1-3" fmla="*/ 2692959 w 2692959"/>
              <a:gd name="connsiteY1-4" fmla="*/ 1588177 h 6219335"/>
              <a:gd name="connsiteX2-5" fmla="*/ 2173801 w 2692959"/>
              <a:gd name="connsiteY2-6" fmla="*/ 1588177 h 6219335"/>
              <a:gd name="connsiteX3-7" fmla="*/ 2565732 w 2692959"/>
              <a:gd name="connsiteY3-8" fmla="*/ 5812935 h 6219335"/>
              <a:gd name="connsiteX4-9" fmla="*/ 0 w 2692959"/>
              <a:gd name="connsiteY4-10" fmla="*/ 6219335 h 6219335"/>
              <a:gd name="connsiteX5-11" fmla="*/ 1369831 w 2692959"/>
              <a:gd name="connsiteY5-12" fmla="*/ 1588177 h 6219335"/>
              <a:gd name="connsiteX6-13" fmla="*/ 850674 w 2692959"/>
              <a:gd name="connsiteY6-14" fmla="*/ 1588177 h 6219335"/>
              <a:gd name="connsiteX7" fmla="*/ 1771817 w 2692959"/>
              <a:gd name="connsiteY7" fmla="*/ 0 h 6219335"/>
              <a:gd name="connsiteX0-15" fmla="*/ 1771817 w 3403932"/>
              <a:gd name="connsiteY0-16" fmla="*/ 0 h 6219335"/>
              <a:gd name="connsiteX1-17" fmla="*/ 2692959 w 3403932"/>
              <a:gd name="connsiteY1-18" fmla="*/ 1588177 h 6219335"/>
              <a:gd name="connsiteX2-19" fmla="*/ 2173801 w 3403932"/>
              <a:gd name="connsiteY2-20" fmla="*/ 1588177 h 6219335"/>
              <a:gd name="connsiteX3-21" fmla="*/ 3403932 w 3403932"/>
              <a:gd name="connsiteY3-22" fmla="*/ 6143135 h 6219335"/>
              <a:gd name="connsiteX4-23" fmla="*/ 0 w 3403932"/>
              <a:gd name="connsiteY4-24" fmla="*/ 6219335 h 6219335"/>
              <a:gd name="connsiteX5-25" fmla="*/ 1369831 w 3403932"/>
              <a:gd name="connsiteY5-26" fmla="*/ 1588177 h 6219335"/>
              <a:gd name="connsiteX6-27" fmla="*/ 850674 w 3403932"/>
              <a:gd name="connsiteY6-28" fmla="*/ 1588177 h 6219335"/>
              <a:gd name="connsiteX7-29" fmla="*/ 1771817 w 3403932"/>
              <a:gd name="connsiteY7-30" fmla="*/ 0 h 6219335"/>
              <a:gd name="connsiteX0-31" fmla="*/ 1771817 w 3403932"/>
              <a:gd name="connsiteY0-32" fmla="*/ 0 h 6219335"/>
              <a:gd name="connsiteX1-33" fmla="*/ 2692959 w 3403932"/>
              <a:gd name="connsiteY1-34" fmla="*/ 1588177 h 6219335"/>
              <a:gd name="connsiteX2-35" fmla="*/ 2173801 w 3403932"/>
              <a:gd name="connsiteY2-36" fmla="*/ 1588177 h 6219335"/>
              <a:gd name="connsiteX3-37" fmla="*/ 3403932 w 3403932"/>
              <a:gd name="connsiteY3-38" fmla="*/ 6143135 h 6219335"/>
              <a:gd name="connsiteX4-39" fmla="*/ 0 w 3403932"/>
              <a:gd name="connsiteY4-40" fmla="*/ 6219335 h 6219335"/>
              <a:gd name="connsiteX5-41" fmla="*/ 1369831 w 3403932"/>
              <a:gd name="connsiteY5-42" fmla="*/ 1588177 h 6219335"/>
              <a:gd name="connsiteX6-43" fmla="*/ 850674 w 3403932"/>
              <a:gd name="connsiteY6-44" fmla="*/ 1588177 h 6219335"/>
              <a:gd name="connsiteX7-45" fmla="*/ 1771817 w 3403932"/>
              <a:gd name="connsiteY7-46" fmla="*/ 0 h 6219335"/>
              <a:gd name="connsiteX0-47" fmla="*/ 1771817 w 3403932"/>
              <a:gd name="connsiteY0-48" fmla="*/ 0 h 6219335"/>
              <a:gd name="connsiteX1-49" fmla="*/ 2692959 w 3403932"/>
              <a:gd name="connsiteY1-50" fmla="*/ 1588177 h 6219335"/>
              <a:gd name="connsiteX2-51" fmla="*/ 2173801 w 3403932"/>
              <a:gd name="connsiteY2-52" fmla="*/ 1588177 h 6219335"/>
              <a:gd name="connsiteX3-53" fmla="*/ 3403932 w 3403932"/>
              <a:gd name="connsiteY3-54" fmla="*/ 6143135 h 6219335"/>
              <a:gd name="connsiteX4-55" fmla="*/ 0 w 3403932"/>
              <a:gd name="connsiteY4-56" fmla="*/ 6219335 h 6219335"/>
              <a:gd name="connsiteX5-57" fmla="*/ 1369831 w 3403932"/>
              <a:gd name="connsiteY5-58" fmla="*/ 1588177 h 6219335"/>
              <a:gd name="connsiteX6-59" fmla="*/ 850674 w 3403932"/>
              <a:gd name="connsiteY6-60" fmla="*/ 1588177 h 6219335"/>
              <a:gd name="connsiteX7-61" fmla="*/ 1771817 w 3403932"/>
              <a:gd name="connsiteY7-62" fmla="*/ 0 h 6219335"/>
              <a:gd name="connsiteX0-63" fmla="*/ 1771817 w 3403932"/>
              <a:gd name="connsiteY0-64" fmla="*/ 0 h 6219335"/>
              <a:gd name="connsiteX1-65" fmla="*/ 2692959 w 3403932"/>
              <a:gd name="connsiteY1-66" fmla="*/ 1588177 h 6219335"/>
              <a:gd name="connsiteX2-67" fmla="*/ 2173801 w 3403932"/>
              <a:gd name="connsiteY2-68" fmla="*/ 1588177 h 6219335"/>
              <a:gd name="connsiteX3-69" fmla="*/ 3403932 w 3403932"/>
              <a:gd name="connsiteY3-70" fmla="*/ 6143135 h 6219335"/>
              <a:gd name="connsiteX4-71" fmla="*/ 0 w 3403932"/>
              <a:gd name="connsiteY4-72" fmla="*/ 6219335 h 6219335"/>
              <a:gd name="connsiteX5-73" fmla="*/ 1369831 w 3403932"/>
              <a:gd name="connsiteY5-74" fmla="*/ 1588177 h 6219335"/>
              <a:gd name="connsiteX6-75" fmla="*/ 850674 w 3403932"/>
              <a:gd name="connsiteY6-76" fmla="*/ 1588177 h 6219335"/>
              <a:gd name="connsiteX7-77" fmla="*/ 1771817 w 3403932"/>
              <a:gd name="connsiteY7-78" fmla="*/ 0 h 6219335"/>
              <a:gd name="connsiteX0-79" fmla="*/ 1771817 w 3403932"/>
              <a:gd name="connsiteY0-80" fmla="*/ 0 h 6219335"/>
              <a:gd name="connsiteX1-81" fmla="*/ 2692959 w 3403932"/>
              <a:gd name="connsiteY1-82" fmla="*/ 1588177 h 6219335"/>
              <a:gd name="connsiteX2-83" fmla="*/ 2173801 w 3403932"/>
              <a:gd name="connsiteY2-84" fmla="*/ 1588177 h 6219335"/>
              <a:gd name="connsiteX3-85" fmla="*/ 3403932 w 3403932"/>
              <a:gd name="connsiteY3-86" fmla="*/ 6143135 h 6219335"/>
              <a:gd name="connsiteX4-87" fmla="*/ 0 w 3403932"/>
              <a:gd name="connsiteY4-88" fmla="*/ 6219335 h 6219335"/>
              <a:gd name="connsiteX5-89" fmla="*/ 1369831 w 3403932"/>
              <a:gd name="connsiteY5-90" fmla="*/ 1588177 h 6219335"/>
              <a:gd name="connsiteX6-91" fmla="*/ 850674 w 3403932"/>
              <a:gd name="connsiteY6-92" fmla="*/ 1588177 h 6219335"/>
              <a:gd name="connsiteX7-93" fmla="*/ 1771817 w 3403932"/>
              <a:gd name="connsiteY7-94" fmla="*/ 0 h 6219335"/>
              <a:gd name="connsiteX0-95" fmla="*/ 1771817 w 3403932"/>
              <a:gd name="connsiteY0-96" fmla="*/ 0 h 6219335"/>
              <a:gd name="connsiteX1-97" fmla="*/ 2692959 w 3403932"/>
              <a:gd name="connsiteY1-98" fmla="*/ 1588177 h 6219335"/>
              <a:gd name="connsiteX2-99" fmla="*/ 2173801 w 3403932"/>
              <a:gd name="connsiteY2-100" fmla="*/ 1588177 h 6219335"/>
              <a:gd name="connsiteX3-101" fmla="*/ 3403932 w 3403932"/>
              <a:gd name="connsiteY3-102" fmla="*/ 6143135 h 6219335"/>
              <a:gd name="connsiteX4-103" fmla="*/ 0 w 3403932"/>
              <a:gd name="connsiteY4-104" fmla="*/ 6219335 h 6219335"/>
              <a:gd name="connsiteX5-105" fmla="*/ 1369831 w 3403932"/>
              <a:gd name="connsiteY5-106" fmla="*/ 1588177 h 6219335"/>
              <a:gd name="connsiteX6-107" fmla="*/ 850674 w 3403932"/>
              <a:gd name="connsiteY6-108" fmla="*/ 1588177 h 6219335"/>
              <a:gd name="connsiteX7-109" fmla="*/ 1771817 w 3403932"/>
              <a:gd name="connsiteY7-110" fmla="*/ 0 h 6219335"/>
              <a:gd name="connsiteX0-111" fmla="*/ 1771817 w 3403932"/>
              <a:gd name="connsiteY0-112" fmla="*/ 0 h 6219335"/>
              <a:gd name="connsiteX1-113" fmla="*/ 2692959 w 3403932"/>
              <a:gd name="connsiteY1-114" fmla="*/ 1588177 h 6219335"/>
              <a:gd name="connsiteX2-115" fmla="*/ 2173801 w 3403932"/>
              <a:gd name="connsiteY2-116" fmla="*/ 1588177 h 6219335"/>
              <a:gd name="connsiteX3-117" fmla="*/ 3403932 w 3403932"/>
              <a:gd name="connsiteY3-118" fmla="*/ 6143135 h 6219335"/>
              <a:gd name="connsiteX4-119" fmla="*/ 0 w 3403932"/>
              <a:gd name="connsiteY4-120" fmla="*/ 6219335 h 6219335"/>
              <a:gd name="connsiteX5-121" fmla="*/ 1369831 w 3403932"/>
              <a:gd name="connsiteY5-122" fmla="*/ 1588177 h 6219335"/>
              <a:gd name="connsiteX6-123" fmla="*/ 850674 w 3403932"/>
              <a:gd name="connsiteY6-124" fmla="*/ 1588177 h 6219335"/>
              <a:gd name="connsiteX7-125" fmla="*/ 1771817 w 3403932"/>
              <a:gd name="connsiteY7-126" fmla="*/ 0 h 6219335"/>
              <a:gd name="connsiteX0-127" fmla="*/ 1771817 w 3403932"/>
              <a:gd name="connsiteY0-128" fmla="*/ 0 h 6219335"/>
              <a:gd name="connsiteX1-129" fmla="*/ 2692959 w 3403932"/>
              <a:gd name="connsiteY1-130" fmla="*/ 1588177 h 6219335"/>
              <a:gd name="connsiteX2-131" fmla="*/ 2173801 w 3403932"/>
              <a:gd name="connsiteY2-132" fmla="*/ 1588177 h 6219335"/>
              <a:gd name="connsiteX3-133" fmla="*/ 3403932 w 3403932"/>
              <a:gd name="connsiteY3-134" fmla="*/ 6143135 h 6219335"/>
              <a:gd name="connsiteX4-135" fmla="*/ 0 w 3403932"/>
              <a:gd name="connsiteY4-136" fmla="*/ 6219335 h 6219335"/>
              <a:gd name="connsiteX5-137" fmla="*/ 1369831 w 3403932"/>
              <a:gd name="connsiteY5-138" fmla="*/ 1588177 h 6219335"/>
              <a:gd name="connsiteX6-139" fmla="*/ 825274 w 3403932"/>
              <a:gd name="connsiteY6-140" fmla="*/ 1689777 h 6219335"/>
              <a:gd name="connsiteX7-141" fmla="*/ 1771817 w 3403932"/>
              <a:gd name="connsiteY7-142" fmla="*/ 0 h 6219335"/>
              <a:gd name="connsiteX0-143" fmla="*/ 1771817 w 3403932"/>
              <a:gd name="connsiteY0-144" fmla="*/ 0 h 6219335"/>
              <a:gd name="connsiteX1-145" fmla="*/ 2692959 w 3403932"/>
              <a:gd name="connsiteY1-146" fmla="*/ 1664377 h 6219335"/>
              <a:gd name="connsiteX2-147" fmla="*/ 2173801 w 3403932"/>
              <a:gd name="connsiteY2-148" fmla="*/ 1588177 h 6219335"/>
              <a:gd name="connsiteX3-149" fmla="*/ 3403932 w 3403932"/>
              <a:gd name="connsiteY3-150" fmla="*/ 6143135 h 6219335"/>
              <a:gd name="connsiteX4-151" fmla="*/ 0 w 3403932"/>
              <a:gd name="connsiteY4-152" fmla="*/ 6219335 h 6219335"/>
              <a:gd name="connsiteX5-153" fmla="*/ 1369831 w 3403932"/>
              <a:gd name="connsiteY5-154" fmla="*/ 1588177 h 6219335"/>
              <a:gd name="connsiteX6-155" fmla="*/ 825274 w 3403932"/>
              <a:gd name="connsiteY6-156" fmla="*/ 1689777 h 6219335"/>
              <a:gd name="connsiteX7-157" fmla="*/ 1771817 w 3403932"/>
              <a:gd name="connsiteY7-158" fmla="*/ 0 h 6219335"/>
              <a:gd name="connsiteX0-159" fmla="*/ 1822617 w 3403932"/>
              <a:gd name="connsiteY0-160" fmla="*/ 0 h 5444635"/>
              <a:gd name="connsiteX1-161" fmla="*/ 2692959 w 3403932"/>
              <a:gd name="connsiteY1-162" fmla="*/ 889677 h 5444635"/>
              <a:gd name="connsiteX2-163" fmla="*/ 2173801 w 3403932"/>
              <a:gd name="connsiteY2-164" fmla="*/ 813477 h 5444635"/>
              <a:gd name="connsiteX3-165" fmla="*/ 3403932 w 3403932"/>
              <a:gd name="connsiteY3-166" fmla="*/ 5368435 h 5444635"/>
              <a:gd name="connsiteX4-167" fmla="*/ 0 w 3403932"/>
              <a:gd name="connsiteY4-168" fmla="*/ 5444635 h 5444635"/>
              <a:gd name="connsiteX5-169" fmla="*/ 1369831 w 3403932"/>
              <a:gd name="connsiteY5-170" fmla="*/ 813477 h 5444635"/>
              <a:gd name="connsiteX6-171" fmla="*/ 825274 w 3403932"/>
              <a:gd name="connsiteY6-172" fmla="*/ 915077 h 5444635"/>
              <a:gd name="connsiteX7-173" fmla="*/ 1822617 w 3403932"/>
              <a:gd name="connsiteY7-174" fmla="*/ 0 h 5444635"/>
              <a:gd name="connsiteX0-175" fmla="*/ 1784517 w 3365832"/>
              <a:gd name="connsiteY0-176" fmla="*/ 0 h 5368435"/>
              <a:gd name="connsiteX1-177" fmla="*/ 2654859 w 3365832"/>
              <a:gd name="connsiteY1-178" fmla="*/ 889677 h 5368435"/>
              <a:gd name="connsiteX2-179" fmla="*/ 2135701 w 3365832"/>
              <a:gd name="connsiteY2-180" fmla="*/ 813477 h 5368435"/>
              <a:gd name="connsiteX3-181" fmla="*/ 3365832 w 3365832"/>
              <a:gd name="connsiteY3-182" fmla="*/ 5368435 h 5368435"/>
              <a:gd name="connsiteX4-183" fmla="*/ 0 w 3365832"/>
              <a:gd name="connsiteY4-184" fmla="*/ 5368435 h 5368435"/>
              <a:gd name="connsiteX5-185" fmla="*/ 1331731 w 3365832"/>
              <a:gd name="connsiteY5-186" fmla="*/ 813477 h 5368435"/>
              <a:gd name="connsiteX6-187" fmla="*/ 787174 w 3365832"/>
              <a:gd name="connsiteY6-188" fmla="*/ 915077 h 5368435"/>
              <a:gd name="connsiteX7-189" fmla="*/ 1784517 w 3365832"/>
              <a:gd name="connsiteY7-190" fmla="*/ 0 h 5368435"/>
              <a:gd name="connsiteX0-191" fmla="*/ 1784517 w 3492832"/>
              <a:gd name="connsiteY0-192" fmla="*/ 0 h 5368435"/>
              <a:gd name="connsiteX1-193" fmla="*/ 2654859 w 3492832"/>
              <a:gd name="connsiteY1-194" fmla="*/ 889677 h 5368435"/>
              <a:gd name="connsiteX2-195" fmla="*/ 2135701 w 3492832"/>
              <a:gd name="connsiteY2-196" fmla="*/ 813477 h 5368435"/>
              <a:gd name="connsiteX3-197" fmla="*/ 3492832 w 3492832"/>
              <a:gd name="connsiteY3-198" fmla="*/ 5368435 h 5368435"/>
              <a:gd name="connsiteX4-199" fmla="*/ 0 w 3492832"/>
              <a:gd name="connsiteY4-200" fmla="*/ 5368435 h 5368435"/>
              <a:gd name="connsiteX5-201" fmla="*/ 1331731 w 3492832"/>
              <a:gd name="connsiteY5-202" fmla="*/ 813477 h 5368435"/>
              <a:gd name="connsiteX6-203" fmla="*/ 787174 w 3492832"/>
              <a:gd name="connsiteY6-204" fmla="*/ 915077 h 5368435"/>
              <a:gd name="connsiteX7-205" fmla="*/ 1784517 w 3492832"/>
              <a:gd name="connsiteY7-206" fmla="*/ 0 h 5368435"/>
              <a:gd name="connsiteX0-207" fmla="*/ 1784517 w 3581732"/>
              <a:gd name="connsiteY0-208" fmla="*/ 0 h 5393835"/>
              <a:gd name="connsiteX1-209" fmla="*/ 2654859 w 3581732"/>
              <a:gd name="connsiteY1-210" fmla="*/ 889677 h 5393835"/>
              <a:gd name="connsiteX2-211" fmla="*/ 2135701 w 3581732"/>
              <a:gd name="connsiteY2-212" fmla="*/ 813477 h 5393835"/>
              <a:gd name="connsiteX3-213" fmla="*/ 3581732 w 3581732"/>
              <a:gd name="connsiteY3-214" fmla="*/ 5393835 h 5393835"/>
              <a:gd name="connsiteX4-215" fmla="*/ 0 w 3581732"/>
              <a:gd name="connsiteY4-216" fmla="*/ 5368435 h 5393835"/>
              <a:gd name="connsiteX5-217" fmla="*/ 1331731 w 3581732"/>
              <a:gd name="connsiteY5-218" fmla="*/ 813477 h 5393835"/>
              <a:gd name="connsiteX6-219" fmla="*/ 787174 w 3581732"/>
              <a:gd name="connsiteY6-220" fmla="*/ 915077 h 5393835"/>
              <a:gd name="connsiteX7-221" fmla="*/ 1784517 w 3581732"/>
              <a:gd name="connsiteY7-222" fmla="*/ 0 h 5393835"/>
              <a:gd name="connsiteX0-223" fmla="*/ 1784517 w 3581732"/>
              <a:gd name="connsiteY0-224" fmla="*/ 0 h 5393835"/>
              <a:gd name="connsiteX1-225" fmla="*/ 2654859 w 3581732"/>
              <a:gd name="connsiteY1-226" fmla="*/ 889677 h 5393835"/>
              <a:gd name="connsiteX2-227" fmla="*/ 2135701 w 3581732"/>
              <a:gd name="connsiteY2-228" fmla="*/ 813477 h 5393835"/>
              <a:gd name="connsiteX3-229" fmla="*/ 3581732 w 3581732"/>
              <a:gd name="connsiteY3-230" fmla="*/ 5393835 h 5393835"/>
              <a:gd name="connsiteX4-231" fmla="*/ 0 w 3581732"/>
              <a:gd name="connsiteY4-232" fmla="*/ 5368435 h 5393835"/>
              <a:gd name="connsiteX5-233" fmla="*/ 1331731 w 3581732"/>
              <a:gd name="connsiteY5-234" fmla="*/ 813477 h 5393835"/>
              <a:gd name="connsiteX6-235" fmla="*/ 787174 w 3581732"/>
              <a:gd name="connsiteY6-236" fmla="*/ 915077 h 5393835"/>
              <a:gd name="connsiteX7-237" fmla="*/ 1784517 w 3581732"/>
              <a:gd name="connsiteY7-238" fmla="*/ 0 h 5393835"/>
              <a:gd name="connsiteX0-239" fmla="*/ 1784517 w 3581732"/>
              <a:gd name="connsiteY0-240" fmla="*/ 0 h 5393835"/>
              <a:gd name="connsiteX1-241" fmla="*/ 2654859 w 3581732"/>
              <a:gd name="connsiteY1-242" fmla="*/ 889677 h 5393835"/>
              <a:gd name="connsiteX2-243" fmla="*/ 2135701 w 3581732"/>
              <a:gd name="connsiteY2-244" fmla="*/ 813477 h 5393835"/>
              <a:gd name="connsiteX3-245" fmla="*/ 3581732 w 3581732"/>
              <a:gd name="connsiteY3-246" fmla="*/ 5393835 h 5393835"/>
              <a:gd name="connsiteX4-247" fmla="*/ 0 w 3581732"/>
              <a:gd name="connsiteY4-248" fmla="*/ 5368435 h 5393835"/>
              <a:gd name="connsiteX5-249" fmla="*/ 1331731 w 3581732"/>
              <a:gd name="connsiteY5-250" fmla="*/ 813477 h 5393835"/>
              <a:gd name="connsiteX6-251" fmla="*/ 787174 w 3581732"/>
              <a:gd name="connsiteY6-252" fmla="*/ 915077 h 5393835"/>
              <a:gd name="connsiteX7-253" fmla="*/ 1784517 w 3581732"/>
              <a:gd name="connsiteY7-254" fmla="*/ 0 h 5393835"/>
              <a:gd name="connsiteX0-255" fmla="*/ 1784517 w 3581732"/>
              <a:gd name="connsiteY0-256" fmla="*/ 0 h 5393835"/>
              <a:gd name="connsiteX1-257" fmla="*/ 2654859 w 3581732"/>
              <a:gd name="connsiteY1-258" fmla="*/ 889677 h 5393835"/>
              <a:gd name="connsiteX2-259" fmla="*/ 2135701 w 3581732"/>
              <a:gd name="connsiteY2-260" fmla="*/ 813477 h 5393835"/>
              <a:gd name="connsiteX3-261" fmla="*/ 3581732 w 3581732"/>
              <a:gd name="connsiteY3-262" fmla="*/ 5393835 h 5393835"/>
              <a:gd name="connsiteX4-263" fmla="*/ 0 w 3581732"/>
              <a:gd name="connsiteY4-264" fmla="*/ 5368435 h 5393835"/>
              <a:gd name="connsiteX5-265" fmla="*/ 1331731 w 3581732"/>
              <a:gd name="connsiteY5-266" fmla="*/ 813477 h 5393835"/>
              <a:gd name="connsiteX6-267" fmla="*/ 787174 w 3581732"/>
              <a:gd name="connsiteY6-268" fmla="*/ 915077 h 5393835"/>
              <a:gd name="connsiteX7-269" fmla="*/ 1784517 w 3581732"/>
              <a:gd name="connsiteY7-270" fmla="*/ 0 h 5393835"/>
              <a:gd name="connsiteX0-271" fmla="*/ 1784517 w 3581732"/>
              <a:gd name="connsiteY0-272" fmla="*/ 0 h 5393835"/>
              <a:gd name="connsiteX1-273" fmla="*/ 2654859 w 3581732"/>
              <a:gd name="connsiteY1-274" fmla="*/ 889677 h 5393835"/>
              <a:gd name="connsiteX2-275" fmla="*/ 2135701 w 3581732"/>
              <a:gd name="connsiteY2-276" fmla="*/ 813477 h 5393835"/>
              <a:gd name="connsiteX3-277" fmla="*/ 3581732 w 3581732"/>
              <a:gd name="connsiteY3-278" fmla="*/ 5393835 h 5393835"/>
              <a:gd name="connsiteX4-279" fmla="*/ 0 w 3581732"/>
              <a:gd name="connsiteY4-280" fmla="*/ 5368435 h 5393835"/>
              <a:gd name="connsiteX5-281" fmla="*/ 1331731 w 3581732"/>
              <a:gd name="connsiteY5-282" fmla="*/ 813477 h 5393835"/>
              <a:gd name="connsiteX6-283" fmla="*/ 787174 w 3581732"/>
              <a:gd name="connsiteY6-284" fmla="*/ 915077 h 5393835"/>
              <a:gd name="connsiteX7-285" fmla="*/ 1784517 w 3581732"/>
              <a:gd name="connsiteY7-286" fmla="*/ 0 h 5393835"/>
              <a:gd name="connsiteX0-287" fmla="*/ 1784517 w 3581732"/>
              <a:gd name="connsiteY0-288" fmla="*/ 0 h 5393835"/>
              <a:gd name="connsiteX1-289" fmla="*/ 2654859 w 3581732"/>
              <a:gd name="connsiteY1-290" fmla="*/ 889677 h 5393835"/>
              <a:gd name="connsiteX2-291" fmla="*/ 2110301 w 3581732"/>
              <a:gd name="connsiteY2-292" fmla="*/ 711877 h 5393835"/>
              <a:gd name="connsiteX3-293" fmla="*/ 3581732 w 3581732"/>
              <a:gd name="connsiteY3-294" fmla="*/ 5393835 h 5393835"/>
              <a:gd name="connsiteX4-295" fmla="*/ 0 w 3581732"/>
              <a:gd name="connsiteY4-296" fmla="*/ 5368435 h 5393835"/>
              <a:gd name="connsiteX5-297" fmla="*/ 1331731 w 3581732"/>
              <a:gd name="connsiteY5-298" fmla="*/ 813477 h 5393835"/>
              <a:gd name="connsiteX6-299" fmla="*/ 787174 w 3581732"/>
              <a:gd name="connsiteY6-300" fmla="*/ 915077 h 5393835"/>
              <a:gd name="connsiteX7-301" fmla="*/ 1784517 w 3581732"/>
              <a:gd name="connsiteY7-302" fmla="*/ 0 h 5393835"/>
              <a:gd name="connsiteX0-303" fmla="*/ 1784517 w 3581732"/>
              <a:gd name="connsiteY0-304" fmla="*/ 0 h 5393835"/>
              <a:gd name="connsiteX1-305" fmla="*/ 2654859 w 3581732"/>
              <a:gd name="connsiteY1-306" fmla="*/ 889677 h 5393835"/>
              <a:gd name="connsiteX2-307" fmla="*/ 2110301 w 3581732"/>
              <a:gd name="connsiteY2-308" fmla="*/ 711877 h 5393835"/>
              <a:gd name="connsiteX3-309" fmla="*/ 3581732 w 3581732"/>
              <a:gd name="connsiteY3-310" fmla="*/ 5393835 h 5393835"/>
              <a:gd name="connsiteX4-311" fmla="*/ 0 w 3581732"/>
              <a:gd name="connsiteY4-312" fmla="*/ 5368435 h 5393835"/>
              <a:gd name="connsiteX5-313" fmla="*/ 1331731 w 3581732"/>
              <a:gd name="connsiteY5-314" fmla="*/ 737277 h 5393835"/>
              <a:gd name="connsiteX6-315" fmla="*/ 787174 w 3581732"/>
              <a:gd name="connsiteY6-316" fmla="*/ 915077 h 5393835"/>
              <a:gd name="connsiteX7-317" fmla="*/ 1784517 w 3581732"/>
              <a:gd name="connsiteY7-318" fmla="*/ 0 h 5393835"/>
              <a:gd name="connsiteX0-319" fmla="*/ 1784517 w 3581732"/>
              <a:gd name="connsiteY0-320" fmla="*/ 0 h 5393835"/>
              <a:gd name="connsiteX1-321" fmla="*/ 2654859 w 3581732"/>
              <a:gd name="connsiteY1-322" fmla="*/ 889677 h 5393835"/>
              <a:gd name="connsiteX2-323" fmla="*/ 2110301 w 3581732"/>
              <a:gd name="connsiteY2-324" fmla="*/ 711877 h 5393835"/>
              <a:gd name="connsiteX3-325" fmla="*/ 3581732 w 3581732"/>
              <a:gd name="connsiteY3-326" fmla="*/ 5393835 h 5393835"/>
              <a:gd name="connsiteX4-327" fmla="*/ 0 w 3581732"/>
              <a:gd name="connsiteY4-328" fmla="*/ 5368435 h 5393835"/>
              <a:gd name="connsiteX5-329" fmla="*/ 1331731 w 3581732"/>
              <a:gd name="connsiteY5-330" fmla="*/ 749977 h 5393835"/>
              <a:gd name="connsiteX6-331" fmla="*/ 787174 w 3581732"/>
              <a:gd name="connsiteY6-332" fmla="*/ 915077 h 5393835"/>
              <a:gd name="connsiteX7-333" fmla="*/ 1784517 w 3581732"/>
              <a:gd name="connsiteY7-334" fmla="*/ 0 h 5393835"/>
              <a:gd name="connsiteX0-335" fmla="*/ 1784517 w 3581732"/>
              <a:gd name="connsiteY0-336" fmla="*/ 0 h 5393835"/>
              <a:gd name="connsiteX1-337" fmla="*/ 2654859 w 3581732"/>
              <a:gd name="connsiteY1-338" fmla="*/ 889677 h 5393835"/>
              <a:gd name="connsiteX2-339" fmla="*/ 2110301 w 3581732"/>
              <a:gd name="connsiteY2-340" fmla="*/ 711877 h 5393835"/>
              <a:gd name="connsiteX3-341" fmla="*/ 3581732 w 3581732"/>
              <a:gd name="connsiteY3-342" fmla="*/ 5393835 h 5393835"/>
              <a:gd name="connsiteX4-343" fmla="*/ 0 w 3581732"/>
              <a:gd name="connsiteY4-344" fmla="*/ 5368435 h 5393835"/>
              <a:gd name="connsiteX5-345" fmla="*/ 1331731 w 3581732"/>
              <a:gd name="connsiteY5-346" fmla="*/ 711877 h 5393835"/>
              <a:gd name="connsiteX6-347" fmla="*/ 787174 w 3581732"/>
              <a:gd name="connsiteY6-348" fmla="*/ 915077 h 5393835"/>
              <a:gd name="connsiteX7-349" fmla="*/ 1784517 w 3581732"/>
              <a:gd name="connsiteY7-350" fmla="*/ 0 h 5393835"/>
              <a:gd name="connsiteX0-351" fmla="*/ 1784517 w 3581732"/>
              <a:gd name="connsiteY0-352" fmla="*/ 0 h 5393835"/>
              <a:gd name="connsiteX1-353" fmla="*/ 2654859 w 3581732"/>
              <a:gd name="connsiteY1-354" fmla="*/ 915077 h 5393835"/>
              <a:gd name="connsiteX2-355" fmla="*/ 2110301 w 3581732"/>
              <a:gd name="connsiteY2-356" fmla="*/ 711877 h 5393835"/>
              <a:gd name="connsiteX3-357" fmla="*/ 3581732 w 3581732"/>
              <a:gd name="connsiteY3-358" fmla="*/ 5393835 h 5393835"/>
              <a:gd name="connsiteX4-359" fmla="*/ 0 w 3581732"/>
              <a:gd name="connsiteY4-360" fmla="*/ 5368435 h 5393835"/>
              <a:gd name="connsiteX5-361" fmla="*/ 1331731 w 3581732"/>
              <a:gd name="connsiteY5-362" fmla="*/ 711877 h 5393835"/>
              <a:gd name="connsiteX6-363" fmla="*/ 787174 w 3581732"/>
              <a:gd name="connsiteY6-364" fmla="*/ 915077 h 5393835"/>
              <a:gd name="connsiteX7-365" fmla="*/ 1784517 w 3581732"/>
              <a:gd name="connsiteY7-366" fmla="*/ 0 h 5393835"/>
              <a:gd name="connsiteX0-367" fmla="*/ 1784517 w 3581732"/>
              <a:gd name="connsiteY0-368" fmla="*/ 0 h 5393835"/>
              <a:gd name="connsiteX1-369" fmla="*/ 2692959 w 3581732"/>
              <a:gd name="connsiteY1-370" fmla="*/ 902377 h 5393835"/>
              <a:gd name="connsiteX2-371" fmla="*/ 2110301 w 3581732"/>
              <a:gd name="connsiteY2-372" fmla="*/ 711877 h 5393835"/>
              <a:gd name="connsiteX3-373" fmla="*/ 3581732 w 3581732"/>
              <a:gd name="connsiteY3-374" fmla="*/ 5393835 h 5393835"/>
              <a:gd name="connsiteX4-375" fmla="*/ 0 w 3581732"/>
              <a:gd name="connsiteY4-376" fmla="*/ 5368435 h 5393835"/>
              <a:gd name="connsiteX5-377" fmla="*/ 1331731 w 3581732"/>
              <a:gd name="connsiteY5-378" fmla="*/ 711877 h 5393835"/>
              <a:gd name="connsiteX6-379" fmla="*/ 787174 w 3581732"/>
              <a:gd name="connsiteY6-380" fmla="*/ 915077 h 5393835"/>
              <a:gd name="connsiteX7-381" fmla="*/ 1784517 w 3581732"/>
              <a:gd name="connsiteY7-382" fmla="*/ 0 h 5393835"/>
              <a:gd name="connsiteX0-383" fmla="*/ 1784517 w 3581732"/>
              <a:gd name="connsiteY0-384" fmla="*/ 0 h 5393835"/>
              <a:gd name="connsiteX1-385" fmla="*/ 2692959 w 3581732"/>
              <a:gd name="connsiteY1-386" fmla="*/ 902377 h 5393835"/>
              <a:gd name="connsiteX2-387" fmla="*/ 2110301 w 3581732"/>
              <a:gd name="connsiteY2-388" fmla="*/ 711877 h 5393835"/>
              <a:gd name="connsiteX3-389" fmla="*/ 3581732 w 3581732"/>
              <a:gd name="connsiteY3-390" fmla="*/ 5393835 h 5393835"/>
              <a:gd name="connsiteX4-391" fmla="*/ 0 w 3581732"/>
              <a:gd name="connsiteY4-392" fmla="*/ 5368435 h 5393835"/>
              <a:gd name="connsiteX5-393" fmla="*/ 1484131 w 3581732"/>
              <a:gd name="connsiteY5-394" fmla="*/ 699177 h 5393835"/>
              <a:gd name="connsiteX6-395" fmla="*/ 787174 w 3581732"/>
              <a:gd name="connsiteY6-396" fmla="*/ 915077 h 5393835"/>
              <a:gd name="connsiteX7-397" fmla="*/ 1784517 w 3581732"/>
              <a:gd name="connsiteY7-398" fmla="*/ 0 h 5393835"/>
              <a:gd name="connsiteX0-399" fmla="*/ 1784517 w 3581732"/>
              <a:gd name="connsiteY0-400" fmla="*/ 0 h 5393835"/>
              <a:gd name="connsiteX1-401" fmla="*/ 2692959 w 3581732"/>
              <a:gd name="connsiteY1-402" fmla="*/ 902377 h 5393835"/>
              <a:gd name="connsiteX2-403" fmla="*/ 2110301 w 3581732"/>
              <a:gd name="connsiteY2-404" fmla="*/ 711877 h 5393835"/>
              <a:gd name="connsiteX3-405" fmla="*/ 3581732 w 3581732"/>
              <a:gd name="connsiteY3-406" fmla="*/ 5393835 h 5393835"/>
              <a:gd name="connsiteX4-407" fmla="*/ 0 w 3581732"/>
              <a:gd name="connsiteY4-408" fmla="*/ 5368435 h 5393835"/>
              <a:gd name="connsiteX5-409" fmla="*/ 1484131 w 3581732"/>
              <a:gd name="connsiteY5-410" fmla="*/ 699177 h 5393835"/>
              <a:gd name="connsiteX6-411" fmla="*/ 787174 w 3581732"/>
              <a:gd name="connsiteY6-412" fmla="*/ 915077 h 5393835"/>
              <a:gd name="connsiteX7-413" fmla="*/ 1784517 w 3581732"/>
              <a:gd name="connsiteY7-414" fmla="*/ 0 h 5393835"/>
              <a:gd name="connsiteX0-415" fmla="*/ 1784517 w 3581732"/>
              <a:gd name="connsiteY0-416" fmla="*/ 0 h 5393835"/>
              <a:gd name="connsiteX1-417" fmla="*/ 2692959 w 3581732"/>
              <a:gd name="connsiteY1-418" fmla="*/ 902377 h 5393835"/>
              <a:gd name="connsiteX2-419" fmla="*/ 2110301 w 3581732"/>
              <a:gd name="connsiteY2-420" fmla="*/ 711877 h 5393835"/>
              <a:gd name="connsiteX3-421" fmla="*/ 3581732 w 3581732"/>
              <a:gd name="connsiteY3-422" fmla="*/ 5393835 h 5393835"/>
              <a:gd name="connsiteX4-423" fmla="*/ 0 w 3581732"/>
              <a:gd name="connsiteY4-424" fmla="*/ 5368435 h 5393835"/>
              <a:gd name="connsiteX5-425" fmla="*/ 1484131 w 3581732"/>
              <a:gd name="connsiteY5-426" fmla="*/ 699177 h 5393835"/>
              <a:gd name="connsiteX6-427" fmla="*/ 914174 w 3581732"/>
              <a:gd name="connsiteY6-428" fmla="*/ 775377 h 5393835"/>
              <a:gd name="connsiteX7-429" fmla="*/ 1784517 w 3581732"/>
              <a:gd name="connsiteY7-430" fmla="*/ 0 h 5393835"/>
              <a:gd name="connsiteX0-431" fmla="*/ 1784517 w 3581732"/>
              <a:gd name="connsiteY0-432" fmla="*/ 0 h 5393835"/>
              <a:gd name="connsiteX1-433" fmla="*/ 2692959 w 3581732"/>
              <a:gd name="connsiteY1-434" fmla="*/ 762677 h 5393835"/>
              <a:gd name="connsiteX2-435" fmla="*/ 2110301 w 3581732"/>
              <a:gd name="connsiteY2-436" fmla="*/ 711877 h 5393835"/>
              <a:gd name="connsiteX3-437" fmla="*/ 3581732 w 3581732"/>
              <a:gd name="connsiteY3-438" fmla="*/ 5393835 h 5393835"/>
              <a:gd name="connsiteX4-439" fmla="*/ 0 w 3581732"/>
              <a:gd name="connsiteY4-440" fmla="*/ 5368435 h 5393835"/>
              <a:gd name="connsiteX5-441" fmla="*/ 1484131 w 3581732"/>
              <a:gd name="connsiteY5-442" fmla="*/ 699177 h 5393835"/>
              <a:gd name="connsiteX6-443" fmla="*/ 914174 w 3581732"/>
              <a:gd name="connsiteY6-444" fmla="*/ 775377 h 5393835"/>
              <a:gd name="connsiteX7-445" fmla="*/ 1784517 w 3581732"/>
              <a:gd name="connsiteY7-446" fmla="*/ 0 h 5393835"/>
              <a:gd name="connsiteX0-447" fmla="*/ 1784517 w 3581732"/>
              <a:gd name="connsiteY0-448" fmla="*/ 0 h 5393835"/>
              <a:gd name="connsiteX1-449" fmla="*/ 2667559 w 3581732"/>
              <a:gd name="connsiteY1-450" fmla="*/ 965877 h 5393835"/>
              <a:gd name="connsiteX2-451" fmla="*/ 2110301 w 3581732"/>
              <a:gd name="connsiteY2-452" fmla="*/ 711877 h 5393835"/>
              <a:gd name="connsiteX3-453" fmla="*/ 3581732 w 3581732"/>
              <a:gd name="connsiteY3-454" fmla="*/ 5393835 h 5393835"/>
              <a:gd name="connsiteX4-455" fmla="*/ 0 w 3581732"/>
              <a:gd name="connsiteY4-456" fmla="*/ 5368435 h 5393835"/>
              <a:gd name="connsiteX5-457" fmla="*/ 1484131 w 3581732"/>
              <a:gd name="connsiteY5-458" fmla="*/ 699177 h 5393835"/>
              <a:gd name="connsiteX6-459" fmla="*/ 914174 w 3581732"/>
              <a:gd name="connsiteY6-460" fmla="*/ 775377 h 5393835"/>
              <a:gd name="connsiteX7-461" fmla="*/ 1784517 w 3581732"/>
              <a:gd name="connsiteY7-462" fmla="*/ 0 h 5393835"/>
              <a:gd name="connsiteX0-463" fmla="*/ 1784517 w 3581732"/>
              <a:gd name="connsiteY0-464" fmla="*/ 0 h 5393835"/>
              <a:gd name="connsiteX1-465" fmla="*/ 2667559 w 3581732"/>
              <a:gd name="connsiteY1-466" fmla="*/ 965877 h 5393835"/>
              <a:gd name="connsiteX2-467" fmla="*/ 2110301 w 3581732"/>
              <a:gd name="connsiteY2-468" fmla="*/ 711877 h 5393835"/>
              <a:gd name="connsiteX3-469" fmla="*/ 3581732 w 3581732"/>
              <a:gd name="connsiteY3-470" fmla="*/ 5393835 h 5393835"/>
              <a:gd name="connsiteX4-471" fmla="*/ 0 w 3581732"/>
              <a:gd name="connsiteY4-472" fmla="*/ 5368435 h 5393835"/>
              <a:gd name="connsiteX5-473" fmla="*/ 1484131 w 3581732"/>
              <a:gd name="connsiteY5-474" fmla="*/ 699177 h 5393835"/>
              <a:gd name="connsiteX6-475" fmla="*/ 914174 w 3581732"/>
              <a:gd name="connsiteY6-476" fmla="*/ 927777 h 5393835"/>
              <a:gd name="connsiteX7-477" fmla="*/ 1784517 w 3581732"/>
              <a:gd name="connsiteY7-478" fmla="*/ 0 h 5393835"/>
              <a:gd name="connsiteX0-479" fmla="*/ 1784517 w 3581732"/>
              <a:gd name="connsiteY0-480" fmla="*/ 0 h 5393835"/>
              <a:gd name="connsiteX1-481" fmla="*/ 2667559 w 3581732"/>
              <a:gd name="connsiteY1-482" fmla="*/ 965877 h 5393835"/>
              <a:gd name="connsiteX2-483" fmla="*/ 2110301 w 3581732"/>
              <a:gd name="connsiteY2-484" fmla="*/ 711877 h 5393835"/>
              <a:gd name="connsiteX3-485" fmla="*/ 3581732 w 3581732"/>
              <a:gd name="connsiteY3-486" fmla="*/ 5393835 h 5393835"/>
              <a:gd name="connsiteX4-487" fmla="*/ 0 w 3581732"/>
              <a:gd name="connsiteY4-488" fmla="*/ 5368435 h 5393835"/>
              <a:gd name="connsiteX5-489" fmla="*/ 1471431 w 3581732"/>
              <a:gd name="connsiteY5-490" fmla="*/ 864277 h 5393835"/>
              <a:gd name="connsiteX6-491" fmla="*/ 914174 w 3581732"/>
              <a:gd name="connsiteY6-492" fmla="*/ 927777 h 5393835"/>
              <a:gd name="connsiteX7-493" fmla="*/ 1784517 w 3581732"/>
              <a:gd name="connsiteY7-494" fmla="*/ 0 h 5393835"/>
              <a:gd name="connsiteX0-495" fmla="*/ 1784517 w 3581732"/>
              <a:gd name="connsiteY0-496" fmla="*/ 0 h 5393835"/>
              <a:gd name="connsiteX1-497" fmla="*/ 2667559 w 3581732"/>
              <a:gd name="connsiteY1-498" fmla="*/ 965877 h 5393835"/>
              <a:gd name="connsiteX2-499" fmla="*/ 2084901 w 3581732"/>
              <a:gd name="connsiteY2-500" fmla="*/ 876977 h 5393835"/>
              <a:gd name="connsiteX3-501" fmla="*/ 3581732 w 3581732"/>
              <a:gd name="connsiteY3-502" fmla="*/ 5393835 h 5393835"/>
              <a:gd name="connsiteX4-503" fmla="*/ 0 w 3581732"/>
              <a:gd name="connsiteY4-504" fmla="*/ 5368435 h 5393835"/>
              <a:gd name="connsiteX5-505" fmla="*/ 1471431 w 3581732"/>
              <a:gd name="connsiteY5-506" fmla="*/ 864277 h 5393835"/>
              <a:gd name="connsiteX6-507" fmla="*/ 914174 w 3581732"/>
              <a:gd name="connsiteY6-508" fmla="*/ 927777 h 5393835"/>
              <a:gd name="connsiteX7-509" fmla="*/ 1784517 w 3581732"/>
              <a:gd name="connsiteY7-510" fmla="*/ 0 h 5393835"/>
            </a:gdLst>
            <a:ahLst/>
            <a:cxnLst/>
            <a:rect l="l" t="t" r="r" b="b"/>
            <a:pathLst>
              <a:path w="3581732" h="5393835">
                <a:moveTo>
                  <a:pt x="1784517" y="0"/>
                </a:moveTo>
                <a:lnTo>
                  <a:pt x="2667559" y="965877"/>
                </a:lnTo>
                <a:lnTo>
                  <a:pt x="2084901" y="876977"/>
                </a:lnTo>
                <a:cubicBezTo>
                  <a:pt x="2088545" y="2496896"/>
                  <a:pt x="2498588" y="4116816"/>
                  <a:pt x="3581732" y="5393835"/>
                </a:cubicBezTo>
                <a:lnTo>
                  <a:pt x="0" y="5368435"/>
                </a:lnTo>
                <a:cubicBezTo>
                  <a:pt x="1129710" y="4193016"/>
                  <a:pt x="1383121" y="2661996"/>
                  <a:pt x="1471431" y="864277"/>
                </a:cubicBezTo>
                <a:lnTo>
                  <a:pt x="914174" y="927777"/>
                </a:lnTo>
                <a:lnTo>
                  <a:pt x="1784517" y="0"/>
                </a:lnTo>
                <a:close/>
              </a:path>
            </a:pathLst>
          </a:custGeom>
          <a:gradFill>
            <a:gsLst>
              <a:gs pos="0">
                <a:schemeClr val="accent1">
                  <a:alpha val="15000"/>
                </a:schemeClr>
              </a:gs>
              <a:gs pos="100000">
                <a:schemeClr val="accent2">
                  <a:alpha val="0"/>
                  <a:lumMod val="0"/>
                  <a:lumOff val="10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6865916" y="1735346"/>
            <a:ext cx="183874" cy="183874"/>
          </a:xfrm>
          <a:prstGeom prst="chevron">
            <a:avLst/>
          </a:prstGeom>
          <a:solidFill>
            <a:schemeClr val="bg1">
              <a:alpha val="5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7081064" y="1735346"/>
            <a:ext cx="183874" cy="183874"/>
          </a:xfrm>
          <a:prstGeom prst="chevron">
            <a:avLst/>
          </a:prstGeom>
          <a:solidFill>
            <a:schemeClr val="bg1">
              <a:alpha val="5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flipH="1">
            <a:off x="4914362" y="1735346"/>
            <a:ext cx="183874" cy="183874"/>
          </a:xfrm>
          <a:prstGeom prst="chevron">
            <a:avLst/>
          </a:prstGeom>
          <a:solidFill>
            <a:schemeClr val="bg1">
              <a:alpha val="5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flipH="1">
            <a:off x="5129510" y="1735346"/>
            <a:ext cx="183874" cy="183874"/>
          </a:xfrm>
          <a:prstGeom prst="chevron">
            <a:avLst/>
          </a:prstGeom>
          <a:solidFill>
            <a:schemeClr val="bg1">
              <a:alpha val="5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920222" y="417527"/>
            <a:ext cx="10031360" cy="468000"/>
          </a:xfrm>
          <a:prstGeom prst="rect">
            <a:avLst/>
          </a:prstGeom>
          <a:noFill/>
          <a:ln>
            <a:noFill/>
          </a:ln>
        </p:spPr>
        <p:txBody>
          <a:bodyPr vert="horz" wrap="square" lIns="0" tIns="0" rIns="0" bIns="0" rtlCol="0" anchor="ctr"/>
          <a:lstStyle/>
          <a:p>
            <a:pPr algn="l">
              <a:lnSpc>
                <a:spcPct val="110000"/>
              </a:lnSpc>
            </a:pP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28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仲裁的</a:t>
            </a: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概念和</a:t>
            </a:r>
            <a:r>
              <a:rPr kumimoji="1" lang="en-US" altLang="zh-CN" sz="28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适用范围</a:t>
            </a:r>
            <a:endParaRPr kumimoji="1" lang="zh-CN" altLang="en-US" dirty="0"/>
          </a:p>
        </p:txBody>
      </p:sp>
      <p:sp>
        <p:nvSpPr>
          <p:cNvPr id="16"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8" name="线条 1"/>
          <p:cNvCxnSpPr/>
          <p:nvPr/>
        </p:nvCxnSpPr>
        <p:spPr>
          <a:xfrm>
            <a:off x="565150" y="958632"/>
            <a:ext cx="11049001" cy="0"/>
          </a:xfrm>
          <a:prstGeom prst="line">
            <a:avLst/>
          </a:prstGeom>
          <a:noFill/>
          <a:ln w="6350" cap="flat">
            <a:solidFill>
              <a:schemeClr val="accent1"/>
            </a:solidFill>
            <a:miter/>
          </a:ln>
        </p:spPr>
      </p:cxnSp>
      <p:sp>
        <p:nvSpPr>
          <p:cNvPr id="19" name="文本框 18"/>
          <p:cNvSpPr txBox="1"/>
          <p:nvPr/>
        </p:nvSpPr>
        <p:spPr>
          <a:xfrm>
            <a:off x="706781" y="1085738"/>
            <a:ext cx="11111145" cy="3766865"/>
          </a:xfrm>
          <a:prstGeom prst="rect">
            <a:avLst/>
          </a:prstGeom>
          <a:noFill/>
        </p:spPr>
        <p:txBody>
          <a:bodyPr wrap="square" rtlCol="0">
            <a:spAutoFit/>
          </a:bodyPr>
          <a:lstStyle/>
          <a:p>
            <a:pPr>
              <a:lnSpc>
                <a:spcPct val="150000"/>
              </a:lnSpc>
            </a:pPr>
            <a:r>
              <a:rPr lang="zh-CN" altLang="en-US" b="1" dirty="0">
                <a:latin typeface="黑体" panose="02010609060101010101" pitchFamily="49" charset="-122"/>
                <a:ea typeface="黑体" panose="02010609060101010101" pitchFamily="49" charset="-122"/>
              </a:rPr>
              <a:t>（二）仲裁的适用范围</a:t>
            </a:r>
            <a:endParaRPr lang="en-US" altLang="zh-CN" b="1" dirty="0">
              <a:latin typeface="黑体" panose="02010609060101010101" pitchFamily="49" charset="-122"/>
              <a:ea typeface="黑体" panose="02010609060101010101" pitchFamily="49" charset="-122"/>
            </a:endParaRPr>
          </a:p>
          <a:p>
            <a:pPr>
              <a:lnSpc>
                <a:spcPct val="150000"/>
              </a:lnSpc>
            </a:pPr>
            <a:r>
              <a:rPr lang="zh-CN" altLang="en-US" dirty="0">
                <a:latin typeface="黑体" panose="02010609060101010101" pitchFamily="49" charset="-122"/>
                <a:ea typeface="黑体" panose="02010609060101010101" pitchFamily="49" charset="-122"/>
              </a:rPr>
              <a:t>所谓行政争议是国家行政机关之间，或者国家行政机关与企事业单位、社会团体以及公民之间因行政管理而发生的争议。比如市容管理部门与其他行政机关之间因罚款而产生的争议</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税务部门与企业或个人因征纳税而引起的争议等等。</a:t>
            </a:r>
            <a:endParaRPr lang="en-US" altLang="zh-CN" dirty="0">
              <a:latin typeface="黑体" panose="02010609060101010101" pitchFamily="49" charset="-122"/>
              <a:ea typeface="黑体" panose="02010609060101010101" pitchFamily="49" charset="-122"/>
            </a:endParaRPr>
          </a:p>
          <a:p>
            <a:pPr>
              <a:lnSpc>
                <a:spcPct val="150000"/>
              </a:lnSpc>
            </a:pPr>
            <a:r>
              <a:rPr lang="zh-CN" altLang="en-US" dirty="0">
                <a:latin typeface="黑体" panose="02010609060101010101" pitchFamily="49" charset="-122"/>
                <a:ea typeface="黑体" panose="02010609060101010101" pitchFamily="49" charset="-122"/>
              </a:rPr>
              <a:t>由于行政管理事项涉及国家行政权，是不能由当事人自由处分的，比如，市场管理部门是不能放弃对商贩的管理权的，因为它是代表国家行使权力，实质上是国家权力，而不是部门权力，更不是个人权力。显然，这个权力是不能允许部门及其成员自由处分的。因此，这类纠纷也不能由民间性的仲裁机构处理。行政争议不能采用仲裁方式解决，只能由有关的行政机关作出相应的行政处理决定，或者由人民法院通过诉讼程序作出判决。</a:t>
            </a:r>
            <a:endParaRPr lang="zh-CN" altLang="en-US"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1"/>
          <a:stretch>
            <a:fillRect/>
          </a:stretch>
        </p:blipFill>
        <p:spPr>
          <a:xfrm>
            <a:off x="1685858" y="4404145"/>
            <a:ext cx="4037324" cy="2353040"/>
          </a:xfrm>
          <a:prstGeom prst="rect">
            <a:avLst/>
          </a:prstGeom>
        </p:spPr>
      </p:pic>
      <p:pic>
        <p:nvPicPr>
          <p:cNvPr id="4" name="图片 3"/>
          <p:cNvPicPr>
            <a:picLocks noChangeAspect="1"/>
          </p:cNvPicPr>
          <p:nvPr/>
        </p:nvPicPr>
        <p:blipFill>
          <a:blip r:embed="rId2"/>
          <a:stretch>
            <a:fillRect/>
          </a:stretch>
        </p:blipFill>
        <p:spPr>
          <a:xfrm>
            <a:off x="5984818" y="4538971"/>
            <a:ext cx="2584217" cy="2218213"/>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6" name="标题 1"/>
          <p:cNvSpPr txBox="1"/>
          <p:nvPr/>
        </p:nvSpPr>
        <p:spPr>
          <a:xfrm>
            <a:off x="5907588" y="1595487"/>
            <a:ext cx="364124" cy="415841"/>
          </a:xfrm>
          <a:custGeom>
            <a:avLst/>
            <a:gdLst>
              <a:gd name="connsiteX0" fmla="*/ 1449958 w 1449958"/>
              <a:gd name="connsiteY0" fmla="*/ 669913 h 1655898"/>
              <a:gd name="connsiteX1" fmla="*/ 1449586 w 1449958"/>
              <a:gd name="connsiteY1" fmla="*/ 666192 h 1655898"/>
              <a:gd name="connsiteX2" fmla="*/ 1449586 w 1449958"/>
              <a:gd name="connsiteY2" fmla="*/ 665634 h 1655898"/>
              <a:gd name="connsiteX3" fmla="*/ 1448098 w 1449958"/>
              <a:gd name="connsiteY3" fmla="*/ 658006 h 1655898"/>
              <a:gd name="connsiteX4" fmla="*/ 1445307 w 1449958"/>
              <a:gd name="connsiteY4" fmla="*/ 650379 h 1655898"/>
              <a:gd name="connsiteX5" fmla="*/ 1443633 w 1449958"/>
              <a:gd name="connsiteY5" fmla="*/ 646844 h 1655898"/>
              <a:gd name="connsiteX6" fmla="*/ 1441772 w 1449958"/>
              <a:gd name="connsiteY6" fmla="*/ 643496 h 1655898"/>
              <a:gd name="connsiteX7" fmla="*/ 1441400 w 1449958"/>
              <a:gd name="connsiteY7" fmla="*/ 643124 h 1655898"/>
              <a:gd name="connsiteX8" fmla="*/ 1439354 w 1449958"/>
              <a:gd name="connsiteY8" fmla="*/ 640147 h 1655898"/>
              <a:gd name="connsiteX9" fmla="*/ 1439168 w 1449958"/>
              <a:gd name="connsiteY9" fmla="*/ 639775 h 1655898"/>
              <a:gd name="connsiteX10" fmla="*/ 1436936 w 1449958"/>
              <a:gd name="connsiteY10" fmla="*/ 636798 h 1655898"/>
              <a:gd name="connsiteX11" fmla="*/ 1436378 w 1449958"/>
              <a:gd name="connsiteY11" fmla="*/ 636240 h 1655898"/>
              <a:gd name="connsiteX12" fmla="*/ 1433773 w 1449958"/>
              <a:gd name="connsiteY12" fmla="*/ 633450 h 1655898"/>
              <a:gd name="connsiteX13" fmla="*/ 816136 w 1449958"/>
              <a:gd name="connsiteY13" fmla="*/ 15813 h 1655898"/>
              <a:gd name="connsiteX14" fmla="*/ 813346 w 1449958"/>
              <a:gd name="connsiteY14" fmla="*/ 13208 h 1655898"/>
              <a:gd name="connsiteX15" fmla="*/ 812788 w 1449958"/>
              <a:gd name="connsiteY15" fmla="*/ 12650 h 1655898"/>
              <a:gd name="connsiteX16" fmla="*/ 809997 w 1449958"/>
              <a:gd name="connsiteY16" fmla="*/ 10418 h 1655898"/>
              <a:gd name="connsiteX17" fmla="*/ 809625 w 1449958"/>
              <a:gd name="connsiteY17" fmla="*/ 10232 h 1655898"/>
              <a:gd name="connsiteX18" fmla="*/ 806834 w 1449958"/>
              <a:gd name="connsiteY18" fmla="*/ 8372 h 1655898"/>
              <a:gd name="connsiteX19" fmla="*/ 806276 w 1449958"/>
              <a:gd name="connsiteY19" fmla="*/ 8000 h 1655898"/>
              <a:gd name="connsiteX20" fmla="*/ 802928 w 1449958"/>
              <a:gd name="connsiteY20" fmla="*/ 6139 h 1655898"/>
              <a:gd name="connsiteX21" fmla="*/ 802742 w 1449958"/>
              <a:gd name="connsiteY21" fmla="*/ 6139 h 1655898"/>
              <a:gd name="connsiteX22" fmla="*/ 799207 w 1449958"/>
              <a:gd name="connsiteY22" fmla="*/ 4465 h 1655898"/>
              <a:gd name="connsiteX23" fmla="*/ 799021 w 1449958"/>
              <a:gd name="connsiteY23" fmla="*/ 4465 h 1655898"/>
              <a:gd name="connsiteX24" fmla="*/ 791580 w 1449958"/>
              <a:gd name="connsiteY24" fmla="*/ 1860 h 1655898"/>
              <a:gd name="connsiteX25" fmla="*/ 791394 w 1449958"/>
              <a:gd name="connsiteY25" fmla="*/ 1860 h 1655898"/>
              <a:gd name="connsiteX26" fmla="*/ 783766 w 1449958"/>
              <a:gd name="connsiteY26" fmla="*/ 372 h 1655898"/>
              <a:gd name="connsiteX27" fmla="*/ 783022 w 1449958"/>
              <a:gd name="connsiteY27" fmla="*/ 372 h 1655898"/>
              <a:gd name="connsiteX28" fmla="*/ 779301 w 1449958"/>
              <a:gd name="connsiteY28" fmla="*/ 0 h 1655898"/>
              <a:gd name="connsiteX29" fmla="*/ 261751 w 1449958"/>
              <a:gd name="connsiteY29" fmla="*/ 0 h 1655898"/>
              <a:gd name="connsiteX30" fmla="*/ 0 w 1449958"/>
              <a:gd name="connsiteY30" fmla="*/ 261751 h 1655898"/>
              <a:gd name="connsiteX31" fmla="*/ 0 w 1449958"/>
              <a:gd name="connsiteY31" fmla="*/ 1394148 h 1655898"/>
              <a:gd name="connsiteX32" fmla="*/ 261751 w 1449958"/>
              <a:gd name="connsiteY32" fmla="*/ 1655899 h 1655898"/>
              <a:gd name="connsiteX33" fmla="*/ 1188207 w 1449958"/>
              <a:gd name="connsiteY33" fmla="*/ 1655899 h 1655898"/>
              <a:gd name="connsiteX34" fmla="*/ 1449958 w 1449958"/>
              <a:gd name="connsiteY34" fmla="*/ 1394148 h 1655898"/>
              <a:gd name="connsiteX35" fmla="*/ 1449958 w 1449958"/>
              <a:gd name="connsiteY35" fmla="*/ 672889 h 1655898"/>
              <a:gd name="connsiteX36" fmla="*/ 1449958 w 1449958"/>
              <a:gd name="connsiteY36" fmla="*/ 669913 h 1655898"/>
              <a:gd name="connsiteX37" fmla="*/ 832321 w 1449958"/>
              <a:gd name="connsiteY37" fmla="*/ 466948 h 1655898"/>
              <a:gd name="connsiteX38" fmla="*/ 832321 w 1449958"/>
              <a:gd name="connsiteY38" fmla="*/ 189942 h 1655898"/>
              <a:gd name="connsiteX39" fmla="*/ 1259458 w 1449958"/>
              <a:gd name="connsiteY39" fmla="*/ 617079 h 1655898"/>
              <a:gd name="connsiteX40" fmla="*/ 982452 w 1449958"/>
              <a:gd name="connsiteY40" fmla="*/ 617079 h 1655898"/>
              <a:gd name="connsiteX41" fmla="*/ 832321 w 1449958"/>
              <a:gd name="connsiteY41" fmla="*/ 466948 h 1655898"/>
              <a:gd name="connsiteX42" fmla="*/ 1338337 w 1449958"/>
              <a:gd name="connsiteY42" fmla="*/ 1393403 h 1655898"/>
              <a:gd name="connsiteX43" fmla="*/ 1188207 w 1449958"/>
              <a:gd name="connsiteY43" fmla="*/ 1543534 h 1655898"/>
              <a:gd name="connsiteX44" fmla="*/ 261751 w 1449958"/>
              <a:gd name="connsiteY44" fmla="*/ 1543534 h 1655898"/>
              <a:gd name="connsiteX45" fmla="*/ 111621 w 1449958"/>
              <a:gd name="connsiteY45" fmla="*/ 1393403 h 1655898"/>
              <a:gd name="connsiteX46" fmla="*/ 111621 w 1449958"/>
              <a:gd name="connsiteY46" fmla="*/ 261007 h 1655898"/>
              <a:gd name="connsiteX47" fmla="*/ 261751 w 1449958"/>
              <a:gd name="connsiteY47" fmla="*/ 110877 h 1655898"/>
              <a:gd name="connsiteX48" fmla="*/ 720700 w 1449958"/>
              <a:gd name="connsiteY48" fmla="*/ 110877 h 1655898"/>
              <a:gd name="connsiteX49" fmla="*/ 720700 w 1449958"/>
              <a:gd name="connsiteY49" fmla="*/ 466948 h 1655898"/>
              <a:gd name="connsiteX50" fmla="*/ 982452 w 1449958"/>
              <a:gd name="connsiteY50" fmla="*/ 728700 h 1655898"/>
              <a:gd name="connsiteX51" fmla="*/ 1338523 w 1449958"/>
              <a:gd name="connsiteY51" fmla="*/ 728700 h 1655898"/>
              <a:gd name="connsiteX52" fmla="*/ 1338523 w 1449958"/>
              <a:gd name="connsiteY52" fmla="*/ 1393403 h 1655898"/>
            </a:gdLst>
            <a:ahLst/>
            <a:cxnLst/>
            <a:rect l="l" t="t" r="r" b="b"/>
            <a:pathLst>
              <a:path w="1449958" h="1655898">
                <a:moveTo>
                  <a:pt x="1449958" y="669913"/>
                </a:moveTo>
                <a:cubicBezTo>
                  <a:pt x="1449958" y="668610"/>
                  <a:pt x="1449772" y="667308"/>
                  <a:pt x="1449586" y="666192"/>
                </a:cubicBezTo>
                <a:lnTo>
                  <a:pt x="1449586" y="665634"/>
                </a:lnTo>
                <a:cubicBezTo>
                  <a:pt x="1449214" y="663029"/>
                  <a:pt x="1448656" y="660425"/>
                  <a:pt x="1448098" y="658006"/>
                </a:cubicBezTo>
                <a:cubicBezTo>
                  <a:pt x="1447354" y="655402"/>
                  <a:pt x="1446423" y="652797"/>
                  <a:pt x="1445307" y="650379"/>
                </a:cubicBezTo>
                <a:cubicBezTo>
                  <a:pt x="1444749" y="649077"/>
                  <a:pt x="1444191" y="647960"/>
                  <a:pt x="1443633" y="646844"/>
                </a:cubicBezTo>
                <a:cubicBezTo>
                  <a:pt x="1443075" y="645728"/>
                  <a:pt x="1442331" y="644612"/>
                  <a:pt x="1441772" y="643496"/>
                </a:cubicBezTo>
                <a:cubicBezTo>
                  <a:pt x="1441587" y="643310"/>
                  <a:pt x="1441587" y="643124"/>
                  <a:pt x="1441400" y="643124"/>
                </a:cubicBezTo>
                <a:cubicBezTo>
                  <a:pt x="1440842" y="642193"/>
                  <a:pt x="1440098" y="641077"/>
                  <a:pt x="1439354" y="640147"/>
                </a:cubicBezTo>
                <a:cubicBezTo>
                  <a:pt x="1439354" y="640147"/>
                  <a:pt x="1439168" y="639961"/>
                  <a:pt x="1439168" y="639775"/>
                </a:cubicBezTo>
                <a:cubicBezTo>
                  <a:pt x="1438424" y="638845"/>
                  <a:pt x="1437680" y="637729"/>
                  <a:pt x="1436936" y="636798"/>
                </a:cubicBezTo>
                <a:lnTo>
                  <a:pt x="1436378" y="636240"/>
                </a:lnTo>
                <a:cubicBezTo>
                  <a:pt x="1435633" y="635310"/>
                  <a:pt x="1434703" y="634380"/>
                  <a:pt x="1433773" y="633450"/>
                </a:cubicBezTo>
                <a:lnTo>
                  <a:pt x="816136" y="15813"/>
                </a:lnTo>
                <a:cubicBezTo>
                  <a:pt x="815206" y="14883"/>
                  <a:pt x="814276" y="14139"/>
                  <a:pt x="813346" y="13208"/>
                </a:cubicBezTo>
                <a:lnTo>
                  <a:pt x="812788" y="12650"/>
                </a:lnTo>
                <a:lnTo>
                  <a:pt x="809997" y="10418"/>
                </a:lnTo>
                <a:cubicBezTo>
                  <a:pt x="809811" y="10418"/>
                  <a:pt x="809811" y="10232"/>
                  <a:pt x="809625" y="10232"/>
                </a:cubicBezTo>
                <a:cubicBezTo>
                  <a:pt x="808695" y="9488"/>
                  <a:pt x="807765" y="8930"/>
                  <a:pt x="806834" y="8372"/>
                </a:cubicBezTo>
                <a:cubicBezTo>
                  <a:pt x="806649" y="8186"/>
                  <a:pt x="806462" y="8186"/>
                  <a:pt x="806276" y="8000"/>
                </a:cubicBezTo>
                <a:cubicBezTo>
                  <a:pt x="805160" y="7255"/>
                  <a:pt x="804044" y="6697"/>
                  <a:pt x="802928" y="6139"/>
                </a:cubicBezTo>
                <a:lnTo>
                  <a:pt x="802742" y="6139"/>
                </a:lnTo>
                <a:cubicBezTo>
                  <a:pt x="801626" y="5581"/>
                  <a:pt x="800509" y="5023"/>
                  <a:pt x="799207" y="4465"/>
                </a:cubicBezTo>
                <a:lnTo>
                  <a:pt x="799021" y="4465"/>
                </a:lnTo>
                <a:cubicBezTo>
                  <a:pt x="796603" y="3349"/>
                  <a:pt x="793998" y="2418"/>
                  <a:pt x="791580" y="1860"/>
                </a:cubicBezTo>
                <a:lnTo>
                  <a:pt x="791394" y="1860"/>
                </a:lnTo>
                <a:cubicBezTo>
                  <a:pt x="788975" y="1116"/>
                  <a:pt x="786371" y="744"/>
                  <a:pt x="783766" y="372"/>
                </a:cubicBezTo>
                <a:lnTo>
                  <a:pt x="783022" y="372"/>
                </a:lnTo>
                <a:cubicBezTo>
                  <a:pt x="781720" y="186"/>
                  <a:pt x="780604" y="186"/>
                  <a:pt x="779301" y="0"/>
                </a:cubicBezTo>
                <a:lnTo>
                  <a:pt x="261751" y="0"/>
                </a:lnTo>
                <a:cubicBezTo>
                  <a:pt x="117388" y="0"/>
                  <a:pt x="0" y="117388"/>
                  <a:pt x="0" y="261751"/>
                </a:cubicBezTo>
                <a:lnTo>
                  <a:pt x="0" y="1394148"/>
                </a:lnTo>
                <a:cubicBezTo>
                  <a:pt x="0" y="1538511"/>
                  <a:pt x="117388" y="1655899"/>
                  <a:pt x="261751" y="1655899"/>
                </a:cubicBezTo>
                <a:lnTo>
                  <a:pt x="1188207" y="1655899"/>
                </a:lnTo>
                <a:cubicBezTo>
                  <a:pt x="1332570" y="1655899"/>
                  <a:pt x="1449958" y="1538511"/>
                  <a:pt x="1449958" y="1394148"/>
                </a:cubicBezTo>
                <a:lnTo>
                  <a:pt x="1449958" y="672889"/>
                </a:lnTo>
                <a:lnTo>
                  <a:pt x="1449958" y="669913"/>
                </a:lnTo>
                <a:close/>
                <a:moveTo>
                  <a:pt x="832321" y="466948"/>
                </a:moveTo>
                <a:lnTo>
                  <a:pt x="832321" y="189942"/>
                </a:lnTo>
                <a:lnTo>
                  <a:pt x="1259458" y="617079"/>
                </a:lnTo>
                <a:lnTo>
                  <a:pt x="982452" y="617079"/>
                </a:lnTo>
                <a:cubicBezTo>
                  <a:pt x="899666" y="617079"/>
                  <a:pt x="832321" y="549734"/>
                  <a:pt x="832321" y="466948"/>
                </a:cubicBezTo>
                <a:close/>
                <a:moveTo>
                  <a:pt x="1338337" y="1393403"/>
                </a:moveTo>
                <a:cubicBezTo>
                  <a:pt x="1338337" y="1476189"/>
                  <a:pt x="1270992" y="1543534"/>
                  <a:pt x="1188207" y="1543534"/>
                </a:cubicBezTo>
                <a:lnTo>
                  <a:pt x="261751" y="1543534"/>
                </a:lnTo>
                <a:cubicBezTo>
                  <a:pt x="178966" y="1543534"/>
                  <a:pt x="111621" y="1476189"/>
                  <a:pt x="111621" y="1393403"/>
                </a:cubicBezTo>
                <a:lnTo>
                  <a:pt x="111621" y="261007"/>
                </a:lnTo>
                <a:cubicBezTo>
                  <a:pt x="111621" y="178222"/>
                  <a:pt x="178966" y="110877"/>
                  <a:pt x="261751" y="110877"/>
                </a:cubicBezTo>
                <a:lnTo>
                  <a:pt x="720700" y="110877"/>
                </a:lnTo>
                <a:lnTo>
                  <a:pt x="720700" y="466948"/>
                </a:lnTo>
                <a:cubicBezTo>
                  <a:pt x="720700" y="611312"/>
                  <a:pt x="838088" y="728700"/>
                  <a:pt x="982452" y="728700"/>
                </a:cubicBezTo>
                <a:lnTo>
                  <a:pt x="1338523" y="728700"/>
                </a:lnTo>
                <a:lnTo>
                  <a:pt x="1338523" y="1393403"/>
                </a:lnTo>
                <a:close/>
              </a:path>
            </a:pathLst>
          </a:custGeom>
          <a:solidFill>
            <a:schemeClr val="bg1">
              <a:alpha val="80000"/>
            </a:scheme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7" name="标题 1"/>
          <p:cNvSpPr txBox="1"/>
          <p:nvPr/>
        </p:nvSpPr>
        <p:spPr>
          <a:xfrm>
            <a:off x="9787821" y="2204336"/>
            <a:ext cx="2283292" cy="3439192"/>
          </a:xfrm>
          <a:custGeom>
            <a:avLst/>
            <a:gdLst>
              <a:gd name="connsiteX0" fmla="*/ 921143 w 1842285"/>
              <a:gd name="connsiteY0" fmla="*/ 0 h 5812935"/>
              <a:gd name="connsiteX1" fmla="*/ 1842285 w 1842285"/>
              <a:gd name="connsiteY1" fmla="*/ 1588177 h 5812935"/>
              <a:gd name="connsiteX2" fmla="*/ 1323127 w 1842285"/>
              <a:gd name="connsiteY2" fmla="*/ 1588177 h 5812935"/>
              <a:gd name="connsiteX3" fmla="*/ 1715058 w 1842285"/>
              <a:gd name="connsiteY3" fmla="*/ 5812935 h 5812935"/>
              <a:gd name="connsiteX4" fmla="*/ 127226 w 1842285"/>
              <a:gd name="connsiteY4" fmla="*/ 5812935 h 5812935"/>
              <a:gd name="connsiteX5" fmla="*/ 519157 w 1842285"/>
              <a:gd name="connsiteY5" fmla="*/ 1588177 h 5812935"/>
              <a:gd name="connsiteX6" fmla="*/ 0 w 1842285"/>
              <a:gd name="connsiteY6" fmla="*/ 1588177 h 5812935"/>
              <a:gd name="connsiteX0-1" fmla="*/ 1771817 w 2692959"/>
              <a:gd name="connsiteY0-2" fmla="*/ 0 h 6219335"/>
              <a:gd name="connsiteX1-3" fmla="*/ 2692959 w 2692959"/>
              <a:gd name="connsiteY1-4" fmla="*/ 1588177 h 6219335"/>
              <a:gd name="connsiteX2-5" fmla="*/ 2173801 w 2692959"/>
              <a:gd name="connsiteY2-6" fmla="*/ 1588177 h 6219335"/>
              <a:gd name="connsiteX3-7" fmla="*/ 2565732 w 2692959"/>
              <a:gd name="connsiteY3-8" fmla="*/ 5812935 h 6219335"/>
              <a:gd name="connsiteX4-9" fmla="*/ 0 w 2692959"/>
              <a:gd name="connsiteY4-10" fmla="*/ 6219335 h 6219335"/>
              <a:gd name="connsiteX5-11" fmla="*/ 1369831 w 2692959"/>
              <a:gd name="connsiteY5-12" fmla="*/ 1588177 h 6219335"/>
              <a:gd name="connsiteX6-13" fmla="*/ 850674 w 2692959"/>
              <a:gd name="connsiteY6-14" fmla="*/ 1588177 h 6219335"/>
              <a:gd name="connsiteX7" fmla="*/ 1771817 w 2692959"/>
              <a:gd name="connsiteY7" fmla="*/ 0 h 6219335"/>
              <a:gd name="connsiteX0-15" fmla="*/ 1771817 w 3403932"/>
              <a:gd name="connsiteY0-16" fmla="*/ 0 h 6219335"/>
              <a:gd name="connsiteX1-17" fmla="*/ 2692959 w 3403932"/>
              <a:gd name="connsiteY1-18" fmla="*/ 1588177 h 6219335"/>
              <a:gd name="connsiteX2-19" fmla="*/ 2173801 w 3403932"/>
              <a:gd name="connsiteY2-20" fmla="*/ 1588177 h 6219335"/>
              <a:gd name="connsiteX3-21" fmla="*/ 3403932 w 3403932"/>
              <a:gd name="connsiteY3-22" fmla="*/ 6143135 h 6219335"/>
              <a:gd name="connsiteX4-23" fmla="*/ 0 w 3403932"/>
              <a:gd name="connsiteY4-24" fmla="*/ 6219335 h 6219335"/>
              <a:gd name="connsiteX5-25" fmla="*/ 1369831 w 3403932"/>
              <a:gd name="connsiteY5-26" fmla="*/ 1588177 h 6219335"/>
              <a:gd name="connsiteX6-27" fmla="*/ 850674 w 3403932"/>
              <a:gd name="connsiteY6-28" fmla="*/ 1588177 h 6219335"/>
              <a:gd name="connsiteX7-29" fmla="*/ 1771817 w 3403932"/>
              <a:gd name="connsiteY7-30" fmla="*/ 0 h 6219335"/>
              <a:gd name="connsiteX0-31" fmla="*/ 1771817 w 3403932"/>
              <a:gd name="connsiteY0-32" fmla="*/ 0 h 6219335"/>
              <a:gd name="connsiteX1-33" fmla="*/ 2692959 w 3403932"/>
              <a:gd name="connsiteY1-34" fmla="*/ 1588177 h 6219335"/>
              <a:gd name="connsiteX2-35" fmla="*/ 2173801 w 3403932"/>
              <a:gd name="connsiteY2-36" fmla="*/ 1588177 h 6219335"/>
              <a:gd name="connsiteX3-37" fmla="*/ 3403932 w 3403932"/>
              <a:gd name="connsiteY3-38" fmla="*/ 6143135 h 6219335"/>
              <a:gd name="connsiteX4-39" fmla="*/ 0 w 3403932"/>
              <a:gd name="connsiteY4-40" fmla="*/ 6219335 h 6219335"/>
              <a:gd name="connsiteX5-41" fmla="*/ 1369831 w 3403932"/>
              <a:gd name="connsiteY5-42" fmla="*/ 1588177 h 6219335"/>
              <a:gd name="connsiteX6-43" fmla="*/ 850674 w 3403932"/>
              <a:gd name="connsiteY6-44" fmla="*/ 1588177 h 6219335"/>
              <a:gd name="connsiteX7-45" fmla="*/ 1771817 w 3403932"/>
              <a:gd name="connsiteY7-46" fmla="*/ 0 h 6219335"/>
              <a:gd name="connsiteX0-47" fmla="*/ 1771817 w 3403932"/>
              <a:gd name="connsiteY0-48" fmla="*/ 0 h 6219335"/>
              <a:gd name="connsiteX1-49" fmla="*/ 2692959 w 3403932"/>
              <a:gd name="connsiteY1-50" fmla="*/ 1588177 h 6219335"/>
              <a:gd name="connsiteX2-51" fmla="*/ 2173801 w 3403932"/>
              <a:gd name="connsiteY2-52" fmla="*/ 1588177 h 6219335"/>
              <a:gd name="connsiteX3-53" fmla="*/ 3403932 w 3403932"/>
              <a:gd name="connsiteY3-54" fmla="*/ 6143135 h 6219335"/>
              <a:gd name="connsiteX4-55" fmla="*/ 0 w 3403932"/>
              <a:gd name="connsiteY4-56" fmla="*/ 6219335 h 6219335"/>
              <a:gd name="connsiteX5-57" fmla="*/ 1369831 w 3403932"/>
              <a:gd name="connsiteY5-58" fmla="*/ 1588177 h 6219335"/>
              <a:gd name="connsiteX6-59" fmla="*/ 850674 w 3403932"/>
              <a:gd name="connsiteY6-60" fmla="*/ 1588177 h 6219335"/>
              <a:gd name="connsiteX7-61" fmla="*/ 1771817 w 3403932"/>
              <a:gd name="connsiteY7-62" fmla="*/ 0 h 6219335"/>
              <a:gd name="connsiteX0-63" fmla="*/ 1771817 w 3403932"/>
              <a:gd name="connsiteY0-64" fmla="*/ 0 h 6219335"/>
              <a:gd name="connsiteX1-65" fmla="*/ 2692959 w 3403932"/>
              <a:gd name="connsiteY1-66" fmla="*/ 1588177 h 6219335"/>
              <a:gd name="connsiteX2-67" fmla="*/ 2173801 w 3403932"/>
              <a:gd name="connsiteY2-68" fmla="*/ 1588177 h 6219335"/>
              <a:gd name="connsiteX3-69" fmla="*/ 3403932 w 3403932"/>
              <a:gd name="connsiteY3-70" fmla="*/ 6143135 h 6219335"/>
              <a:gd name="connsiteX4-71" fmla="*/ 0 w 3403932"/>
              <a:gd name="connsiteY4-72" fmla="*/ 6219335 h 6219335"/>
              <a:gd name="connsiteX5-73" fmla="*/ 1369831 w 3403932"/>
              <a:gd name="connsiteY5-74" fmla="*/ 1588177 h 6219335"/>
              <a:gd name="connsiteX6-75" fmla="*/ 850674 w 3403932"/>
              <a:gd name="connsiteY6-76" fmla="*/ 1588177 h 6219335"/>
              <a:gd name="connsiteX7-77" fmla="*/ 1771817 w 3403932"/>
              <a:gd name="connsiteY7-78" fmla="*/ 0 h 6219335"/>
              <a:gd name="connsiteX0-79" fmla="*/ 1771817 w 3403932"/>
              <a:gd name="connsiteY0-80" fmla="*/ 0 h 6219335"/>
              <a:gd name="connsiteX1-81" fmla="*/ 2692959 w 3403932"/>
              <a:gd name="connsiteY1-82" fmla="*/ 1588177 h 6219335"/>
              <a:gd name="connsiteX2-83" fmla="*/ 2173801 w 3403932"/>
              <a:gd name="connsiteY2-84" fmla="*/ 1588177 h 6219335"/>
              <a:gd name="connsiteX3-85" fmla="*/ 3403932 w 3403932"/>
              <a:gd name="connsiteY3-86" fmla="*/ 6143135 h 6219335"/>
              <a:gd name="connsiteX4-87" fmla="*/ 0 w 3403932"/>
              <a:gd name="connsiteY4-88" fmla="*/ 6219335 h 6219335"/>
              <a:gd name="connsiteX5-89" fmla="*/ 1369831 w 3403932"/>
              <a:gd name="connsiteY5-90" fmla="*/ 1588177 h 6219335"/>
              <a:gd name="connsiteX6-91" fmla="*/ 850674 w 3403932"/>
              <a:gd name="connsiteY6-92" fmla="*/ 1588177 h 6219335"/>
              <a:gd name="connsiteX7-93" fmla="*/ 1771817 w 3403932"/>
              <a:gd name="connsiteY7-94" fmla="*/ 0 h 6219335"/>
              <a:gd name="connsiteX0-95" fmla="*/ 1771817 w 3403932"/>
              <a:gd name="connsiteY0-96" fmla="*/ 0 h 6219335"/>
              <a:gd name="connsiteX1-97" fmla="*/ 2692959 w 3403932"/>
              <a:gd name="connsiteY1-98" fmla="*/ 1588177 h 6219335"/>
              <a:gd name="connsiteX2-99" fmla="*/ 2173801 w 3403932"/>
              <a:gd name="connsiteY2-100" fmla="*/ 1588177 h 6219335"/>
              <a:gd name="connsiteX3-101" fmla="*/ 3403932 w 3403932"/>
              <a:gd name="connsiteY3-102" fmla="*/ 6143135 h 6219335"/>
              <a:gd name="connsiteX4-103" fmla="*/ 0 w 3403932"/>
              <a:gd name="connsiteY4-104" fmla="*/ 6219335 h 6219335"/>
              <a:gd name="connsiteX5-105" fmla="*/ 1369831 w 3403932"/>
              <a:gd name="connsiteY5-106" fmla="*/ 1588177 h 6219335"/>
              <a:gd name="connsiteX6-107" fmla="*/ 850674 w 3403932"/>
              <a:gd name="connsiteY6-108" fmla="*/ 1588177 h 6219335"/>
              <a:gd name="connsiteX7-109" fmla="*/ 1771817 w 3403932"/>
              <a:gd name="connsiteY7-110" fmla="*/ 0 h 6219335"/>
              <a:gd name="connsiteX0-111" fmla="*/ 1771817 w 3403932"/>
              <a:gd name="connsiteY0-112" fmla="*/ 0 h 6219335"/>
              <a:gd name="connsiteX1-113" fmla="*/ 2692959 w 3403932"/>
              <a:gd name="connsiteY1-114" fmla="*/ 1588177 h 6219335"/>
              <a:gd name="connsiteX2-115" fmla="*/ 2173801 w 3403932"/>
              <a:gd name="connsiteY2-116" fmla="*/ 1588177 h 6219335"/>
              <a:gd name="connsiteX3-117" fmla="*/ 3403932 w 3403932"/>
              <a:gd name="connsiteY3-118" fmla="*/ 6143135 h 6219335"/>
              <a:gd name="connsiteX4-119" fmla="*/ 0 w 3403932"/>
              <a:gd name="connsiteY4-120" fmla="*/ 6219335 h 6219335"/>
              <a:gd name="connsiteX5-121" fmla="*/ 1369831 w 3403932"/>
              <a:gd name="connsiteY5-122" fmla="*/ 1588177 h 6219335"/>
              <a:gd name="connsiteX6-123" fmla="*/ 850674 w 3403932"/>
              <a:gd name="connsiteY6-124" fmla="*/ 1588177 h 6219335"/>
              <a:gd name="connsiteX7-125" fmla="*/ 1771817 w 3403932"/>
              <a:gd name="connsiteY7-126" fmla="*/ 0 h 6219335"/>
              <a:gd name="connsiteX0-127" fmla="*/ 1771817 w 3403932"/>
              <a:gd name="connsiteY0-128" fmla="*/ 0 h 6219335"/>
              <a:gd name="connsiteX1-129" fmla="*/ 2692959 w 3403932"/>
              <a:gd name="connsiteY1-130" fmla="*/ 1588177 h 6219335"/>
              <a:gd name="connsiteX2-131" fmla="*/ 2173801 w 3403932"/>
              <a:gd name="connsiteY2-132" fmla="*/ 1588177 h 6219335"/>
              <a:gd name="connsiteX3-133" fmla="*/ 3403932 w 3403932"/>
              <a:gd name="connsiteY3-134" fmla="*/ 6143135 h 6219335"/>
              <a:gd name="connsiteX4-135" fmla="*/ 0 w 3403932"/>
              <a:gd name="connsiteY4-136" fmla="*/ 6219335 h 6219335"/>
              <a:gd name="connsiteX5-137" fmla="*/ 1369831 w 3403932"/>
              <a:gd name="connsiteY5-138" fmla="*/ 1588177 h 6219335"/>
              <a:gd name="connsiteX6-139" fmla="*/ 825274 w 3403932"/>
              <a:gd name="connsiteY6-140" fmla="*/ 1689777 h 6219335"/>
              <a:gd name="connsiteX7-141" fmla="*/ 1771817 w 3403932"/>
              <a:gd name="connsiteY7-142" fmla="*/ 0 h 6219335"/>
              <a:gd name="connsiteX0-143" fmla="*/ 1771817 w 3403932"/>
              <a:gd name="connsiteY0-144" fmla="*/ 0 h 6219335"/>
              <a:gd name="connsiteX1-145" fmla="*/ 2692959 w 3403932"/>
              <a:gd name="connsiteY1-146" fmla="*/ 1664377 h 6219335"/>
              <a:gd name="connsiteX2-147" fmla="*/ 2173801 w 3403932"/>
              <a:gd name="connsiteY2-148" fmla="*/ 1588177 h 6219335"/>
              <a:gd name="connsiteX3-149" fmla="*/ 3403932 w 3403932"/>
              <a:gd name="connsiteY3-150" fmla="*/ 6143135 h 6219335"/>
              <a:gd name="connsiteX4-151" fmla="*/ 0 w 3403932"/>
              <a:gd name="connsiteY4-152" fmla="*/ 6219335 h 6219335"/>
              <a:gd name="connsiteX5-153" fmla="*/ 1369831 w 3403932"/>
              <a:gd name="connsiteY5-154" fmla="*/ 1588177 h 6219335"/>
              <a:gd name="connsiteX6-155" fmla="*/ 825274 w 3403932"/>
              <a:gd name="connsiteY6-156" fmla="*/ 1689777 h 6219335"/>
              <a:gd name="connsiteX7-157" fmla="*/ 1771817 w 3403932"/>
              <a:gd name="connsiteY7-158" fmla="*/ 0 h 6219335"/>
              <a:gd name="connsiteX0-159" fmla="*/ 1822617 w 3403932"/>
              <a:gd name="connsiteY0-160" fmla="*/ 0 h 5444635"/>
              <a:gd name="connsiteX1-161" fmla="*/ 2692959 w 3403932"/>
              <a:gd name="connsiteY1-162" fmla="*/ 889677 h 5444635"/>
              <a:gd name="connsiteX2-163" fmla="*/ 2173801 w 3403932"/>
              <a:gd name="connsiteY2-164" fmla="*/ 813477 h 5444635"/>
              <a:gd name="connsiteX3-165" fmla="*/ 3403932 w 3403932"/>
              <a:gd name="connsiteY3-166" fmla="*/ 5368435 h 5444635"/>
              <a:gd name="connsiteX4-167" fmla="*/ 0 w 3403932"/>
              <a:gd name="connsiteY4-168" fmla="*/ 5444635 h 5444635"/>
              <a:gd name="connsiteX5-169" fmla="*/ 1369831 w 3403932"/>
              <a:gd name="connsiteY5-170" fmla="*/ 813477 h 5444635"/>
              <a:gd name="connsiteX6-171" fmla="*/ 825274 w 3403932"/>
              <a:gd name="connsiteY6-172" fmla="*/ 915077 h 5444635"/>
              <a:gd name="connsiteX7-173" fmla="*/ 1822617 w 3403932"/>
              <a:gd name="connsiteY7-174" fmla="*/ 0 h 5444635"/>
              <a:gd name="connsiteX0-175" fmla="*/ 1784517 w 3365832"/>
              <a:gd name="connsiteY0-176" fmla="*/ 0 h 5368435"/>
              <a:gd name="connsiteX1-177" fmla="*/ 2654859 w 3365832"/>
              <a:gd name="connsiteY1-178" fmla="*/ 889677 h 5368435"/>
              <a:gd name="connsiteX2-179" fmla="*/ 2135701 w 3365832"/>
              <a:gd name="connsiteY2-180" fmla="*/ 813477 h 5368435"/>
              <a:gd name="connsiteX3-181" fmla="*/ 3365832 w 3365832"/>
              <a:gd name="connsiteY3-182" fmla="*/ 5368435 h 5368435"/>
              <a:gd name="connsiteX4-183" fmla="*/ 0 w 3365832"/>
              <a:gd name="connsiteY4-184" fmla="*/ 5368435 h 5368435"/>
              <a:gd name="connsiteX5-185" fmla="*/ 1331731 w 3365832"/>
              <a:gd name="connsiteY5-186" fmla="*/ 813477 h 5368435"/>
              <a:gd name="connsiteX6-187" fmla="*/ 787174 w 3365832"/>
              <a:gd name="connsiteY6-188" fmla="*/ 915077 h 5368435"/>
              <a:gd name="connsiteX7-189" fmla="*/ 1784517 w 3365832"/>
              <a:gd name="connsiteY7-190" fmla="*/ 0 h 5368435"/>
              <a:gd name="connsiteX0-191" fmla="*/ 1784517 w 3492832"/>
              <a:gd name="connsiteY0-192" fmla="*/ 0 h 5368435"/>
              <a:gd name="connsiteX1-193" fmla="*/ 2654859 w 3492832"/>
              <a:gd name="connsiteY1-194" fmla="*/ 889677 h 5368435"/>
              <a:gd name="connsiteX2-195" fmla="*/ 2135701 w 3492832"/>
              <a:gd name="connsiteY2-196" fmla="*/ 813477 h 5368435"/>
              <a:gd name="connsiteX3-197" fmla="*/ 3492832 w 3492832"/>
              <a:gd name="connsiteY3-198" fmla="*/ 5368435 h 5368435"/>
              <a:gd name="connsiteX4-199" fmla="*/ 0 w 3492832"/>
              <a:gd name="connsiteY4-200" fmla="*/ 5368435 h 5368435"/>
              <a:gd name="connsiteX5-201" fmla="*/ 1331731 w 3492832"/>
              <a:gd name="connsiteY5-202" fmla="*/ 813477 h 5368435"/>
              <a:gd name="connsiteX6-203" fmla="*/ 787174 w 3492832"/>
              <a:gd name="connsiteY6-204" fmla="*/ 915077 h 5368435"/>
              <a:gd name="connsiteX7-205" fmla="*/ 1784517 w 3492832"/>
              <a:gd name="connsiteY7-206" fmla="*/ 0 h 5368435"/>
              <a:gd name="connsiteX0-207" fmla="*/ 1784517 w 3581732"/>
              <a:gd name="connsiteY0-208" fmla="*/ 0 h 5393835"/>
              <a:gd name="connsiteX1-209" fmla="*/ 2654859 w 3581732"/>
              <a:gd name="connsiteY1-210" fmla="*/ 889677 h 5393835"/>
              <a:gd name="connsiteX2-211" fmla="*/ 2135701 w 3581732"/>
              <a:gd name="connsiteY2-212" fmla="*/ 813477 h 5393835"/>
              <a:gd name="connsiteX3-213" fmla="*/ 3581732 w 3581732"/>
              <a:gd name="connsiteY3-214" fmla="*/ 5393835 h 5393835"/>
              <a:gd name="connsiteX4-215" fmla="*/ 0 w 3581732"/>
              <a:gd name="connsiteY4-216" fmla="*/ 5368435 h 5393835"/>
              <a:gd name="connsiteX5-217" fmla="*/ 1331731 w 3581732"/>
              <a:gd name="connsiteY5-218" fmla="*/ 813477 h 5393835"/>
              <a:gd name="connsiteX6-219" fmla="*/ 787174 w 3581732"/>
              <a:gd name="connsiteY6-220" fmla="*/ 915077 h 5393835"/>
              <a:gd name="connsiteX7-221" fmla="*/ 1784517 w 3581732"/>
              <a:gd name="connsiteY7-222" fmla="*/ 0 h 5393835"/>
              <a:gd name="connsiteX0-223" fmla="*/ 1784517 w 3581732"/>
              <a:gd name="connsiteY0-224" fmla="*/ 0 h 5393835"/>
              <a:gd name="connsiteX1-225" fmla="*/ 2654859 w 3581732"/>
              <a:gd name="connsiteY1-226" fmla="*/ 889677 h 5393835"/>
              <a:gd name="connsiteX2-227" fmla="*/ 2135701 w 3581732"/>
              <a:gd name="connsiteY2-228" fmla="*/ 813477 h 5393835"/>
              <a:gd name="connsiteX3-229" fmla="*/ 3581732 w 3581732"/>
              <a:gd name="connsiteY3-230" fmla="*/ 5393835 h 5393835"/>
              <a:gd name="connsiteX4-231" fmla="*/ 0 w 3581732"/>
              <a:gd name="connsiteY4-232" fmla="*/ 5368435 h 5393835"/>
              <a:gd name="connsiteX5-233" fmla="*/ 1331731 w 3581732"/>
              <a:gd name="connsiteY5-234" fmla="*/ 813477 h 5393835"/>
              <a:gd name="connsiteX6-235" fmla="*/ 787174 w 3581732"/>
              <a:gd name="connsiteY6-236" fmla="*/ 915077 h 5393835"/>
              <a:gd name="connsiteX7-237" fmla="*/ 1784517 w 3581732"/>
              <a:gd name="connsiteY7-238" fmla="*/ 0 h 5393835"/>
              <a:gd name="connsiteX0-239" fmla="*/ 1784517 w 3581732"/>
              <a:gd name="connsiteY0-240" fmla="*/ 0 h 5393835"/>
              <a:gd name="connsiteX1-241" fmla="*/ 2654859 w 3581732"/>
              <a:gd name="connsiteY1-242" fmla="*/ 889677 h 5393835"/>
              <a:gd name="connsiteX2-243" fmla="*/ 2135701 w 3581732"/>
              <a:gd name="connsiteY2-244" fmla="*/ 813477 h 5393835"/>
              <a:gd name="connsiteX3-245" fmla="*/ 3581732 w 3581732"/>
              <a:gd name="connsiteY3-246" fmla="*/ 5393835 h 5393835"/>
              <a:gd name="connsiteX4-247" fmla="*/ 0 w 3581732"/>
              <a:gd name="connsiteY4-248" fmla="*/ 5368435 h 5393835"/>
              <a:gd name="connsiteX5-249" fmla="*/ 1331731 w 3581732"/>
              <a:gd name="connsiteY5-250" fmla="*/ 813477 h 5393835"/>
              <a:gd name="connsiteX6-251" fmla="*/ 787174 w 3581732"/>
              <a:gd name="connsiteY6-252" fmla="*/ 915077 h 5393835"/>
              <a:gd name="connsiteX7-253" fmla="*/ 1784517 w 3581732"/>
              <a:gd name="connsiteY7-254" fmla="*/ 0 h 5393835"/>
              <a:gd name="connsiteX0-255" fmla="*/ 1784517 w 3581732"/>
              <a:gd name="connsiteY0-256" fmla="*/ 0 h 5393835"/>
              <a:gd name="connsiteX1-257" fmla="*/ 2654859 w 3581732"/>
              <a:gd name="connsiteY1-258" fmla="*/ 889677 h 5393835"/>
              <a:gd name="connsiteX2-259" fmla="*/ 2135701 w 3581732"/>
              <a:gd name="connsiteY2-260" fmla="*/ 813477 h 5393835"/>
              <a:gd name="connsiteX3-261" fmla="*/ 3581732 w 3581732"/>
              <a:gd name="connsiteY3-262" fmla="*/ 5393835 h 5393835"/>
              <a:gd name="connsiteX4-263" fmla="*/ 0 w 3581732"/>
              <a:gd name="connsiteY4-264" fmla="*/ 5368435 h 5393835"/>
              <a:gd name="connsiteX5-265" fmla="*/ 1331731 w 3581732"/>
              <a:gd name="connsiteY5-266" fmla="*/ 813477 h 5393835"/>
              <a:gd name="connsiteX6-267" fmla="*/ 787174 w 3581732"/>
              <a:gd name="connsiteY6-268" fmla="*/ 915077 h 5393835"/>
              <a:gd name="connsiteX7-269" fmla="*/ 1784517 w 3581732"/>
              <a:gd name="connsiteY7-270" fmla="*/ 0 h 5393835"/>
              <a:gd name="connsiteX0-271" fmla="*/ 1784517 w 3581732"/>
              <a:gd name="connsiteY0-272" fmla="*/ 0 h 5393835"/>
              <a:gd name="connsiteX1-273" fmla="*/ 2654859 w 3581732"/>
              <a:gd name="connsiteY1-274" fmla="*/ 889677 h 5393835"/>
              <a:gd name="connsiteX2-275" fmla="*/ 2135701 w 3581732"/>
              <a:gd name="connsiteY2-276" fmla="*/ 813477 h 5393835"/>
              <a:gd name="connsiteX3-277" fmla="*/ 3581732 w 3581732"/>
              <a:gd name="connsiteY3-278" fmla="*/ 5393835 h 5393835"/>
              <a:gd name="connsiteX4-279" fmla="*/ 0 w 3581732"/>
              <a:gd name="connsiteY4-280" fmla="*/ 5368435 h 5393835"/>
              <a:gd name="connsiteX5-281" fmla="*/ 1331731 w 3581732"/>
              <a:gd name="connsiteY5-282" fmla="*/ 813477 h 5393835"/>
              <a:gd name="connsiteX6-283" fmla="*/ 787174 w 3581732"/>
              <a:gd name="connsiteY6-284" fmla="*/ 915077 h 5393835"/>
              <a:gd name="connsiteX7-285" fmla="*/ 1784517 w 3581732"/>
              <a:gd name="connsiteY7-286" fmla="*/ 0 h 5393835"/>
              <a:gd name="connsiteX0-287" fmla="*/ 1784517 w 3581732"/>
              <a:gd name="connsiteY0-288" fmla="*/ 0 h 5393835"/>
              <a:gd name="connsiteX1-289" fmla="*/ 2654859 w 3581732"/>
              <a:gd name="connsiteY1-290" fmla="*/ 889677 h 5393835"/>
              <a:gd name="connsiteX2-291" fmla="*/ 2110301 w 3581732"/>
              <a:gd name="connsiteY2-292" fmla="*/ 711877 h 5393835"/>
              <a:gd name="connsiteX3-293" fmla="*/ 3581732 w 3581732"/>
              <a:gd name="connsiteY3-294" fmla="*/ 5393835 h 5393835"/>
              <a:gd name="connsiteX4-295" fmla="*/ 0 w 3581732"/>
              <a:gd name="connsiteY4-296" fmla="*/ 5368435 h 5393835"/>
              <a:gd name="connsiteX5-297" fmla="*/ 1331731 w 3581732"/>
              <a:gd name="connsiteY5-298" fmla="*/ 813477 h 5393835"/>
              <a:gd name="connsiteX6-299" fmla="*/ 787174 w 3581732"/>
              <a:gd name="connsiteY6-300" fmla="*/ 915077 h 5393835"/>
              <a:gd name="connsiteX7-301" fmla="*/ 1784517 w 3581732"/>
              <a:gd name="connsiteY7-302" fmla="*/ 0 h 5393835"/>
              <a:gd name="connsiteX0-303" fmla="*/ 1784517 w 3581732"/>
              <a:gd name="connsiteY0-304" fmla="*/ 0 h 5393835"/>
              <a:gd name="connsiteX1-305" fmla="*/ 2654859 w 3581732"/>
              <a:gd name="connsiteY1-306" fmla="*/ 889677 h 5393835"/>
              <a:gd name="connsiteX2-307" fmla="*/ 2110301 w 3581732"/>
              <a:gd name="connsiteY2-308" fmla="*/ 711877 h 5393835"/>
              <a:gd name="connsiteX3-309" fmla="*/ 3581732 w 3581732"/>
              <a:gd name="connsiteY3-310" fmla="*/ 5393835 h 5393835"/>
              <a:gd name="connsiteX4-311" fmla="*/ 0 w 3581732"/>
              <a:gd name="connsiteY4-312" fmla="*/ 5368435 h 5393835"/>
              <a:gd name="connsiteX5-313" fmla="*/ 1331731 w 3581732"/>
              <a:gd name="connsiteY5-314" fmla="*/ 737277 h 5393835"/>
              <a:gd name="connsiteX6-315" fmla="*/ 787174 w 3581732"/>
              <a:gd name="connsiteY6-316" fmla="*/ 915077 h 5393835"/>
              <a:gd name="connsiteX7-317" fmla="*/ 1784517 w 3581732"/>
              <a:gd name="connsiteY7-318" fmla="*/ 0 h 5393835"/>
              <a:gd name="connsiteX0-319" fmla="*/ 1784517 w 3581732"/>
              <a:gd name="connsiteY0-320" fmla="*/ 0 h 5393835"/>
              <a:gd name="connsiteX1-321" fmla="*/ 2654859 w 3581732"/>
              <a:gd name="connsiteY1-322" fmla="*/ 889677 h 5393835"/>
              <a:gd name="connsiteX2-323" fmla="*/ 2110301 w 3581732"/>
              <a:gd name="connsiteY2-324" fmla="*/ 711877 h 5393835"/>
              <a:gd name="connsiteX3-325" fmla="*/ 3581732 w 3581732"/>
              <a:gd name="connsiteY3-326" fmla="*/ 5393835 h 5393835"/>
              <a:gd name="connsiteX4-327" fmla="*/ 0 w 3581732"/>
              <a:gd name="connsiteY4-328" fmla="*/ 5368435 h 5393835"/>
              <a:gd name="connsiteX5-329" fmla="*/ 1331731 w 3581732"/>
              <a:gd name="connsiteY5-330" fmla="*/ 749977 h 5393835"/>
              <a:gd name="connsiteX6-331" fmla="*/ 787174 w 3581732"/>
              <a:gd name="connsiteY6-332" fmla="*/ 915077 h 5393835"/>
              <a:gd name="connsiteX7-333" fmla="*/ 1784517 w 3581732"/>
              <a:gd name="connsiteY7-334" fmla="*/ 0 h 5393835"/>
              <a:gd name="connsiteX0-335" fmla="*/ 1784517 w 3581732"/>
              <a:gd name="connsiteY0-336" fmla="*/ 0 h 5393835"/>
              <a:gd name="connsiteX1-337" fmla="*/ 2654859 w 3581732"/>
              <a:gd name="connsiteY1-338" fmla="*/ 889677 h 5393835"/>
              <a:gd name="connsiteX2-339" fmla="*/ 2110301 w 3581732"/>
              <a:gd name="connsiteY2-340" fmla="*/ 711877 h 5393835"/>
              <a:gd name="connsiteX3-341" fmla="*/ 3581732 w 3581732"/>
              <a:gd name="connsiteY3-342" fmla="*/ 5393835 h 5393835"/>
              <a:gd name="connsiteX4-343" fmla="*/ 0 w 3581732"/>
              <a:gd name="connsiteY4-344" fmla="*/ 5368435 h 5393835"/>
              <a:gd name="connsiteX5-345" fmla="*/ 1331731 w 3581732"/>
              <a:gd name="connsiteY5-346" fmla="*/ 711877 h 5393835"/>
              <a:gd name="connsiteX6-347" fmla="*/ 787174 w 3581732"/>
              <a:gd name="connsiteY6-348" fmla="*/ 915077 h 5393835"/>
              <a:gd name="connsiteX7-349" fmla="*/ 1784517 w 3581732"/>
              <a:gd name="connsiteY7-350" fmla="*/ 0 h 5393835"/>
              <a:gd name="connsiteX0-351" fmla="*/ 1784517 w 3581732"/>
              <a:gd name="connsiteY0-352" fmla="*/ 0 h 5393835"/>
              <a:gd name="connsiteX1-353" fmla="*/ 2654859 w 3581732"/>
              <a:gd name="connsiteY1-354" fmla="*/ 915077 h 5393835"/>
              <a:gd name="connsiteX2-355" fmla="*/ 2110301 w 3581732"/>
              <a:gd name="connsiteY2-356" fmla="*/ 711877 h 5393835"/>
              <a:gd name="connsiteX3-357" fmla="*/ 3581732 w 3581732"/>
              <a:gd name="connsiteY3-358" fmla="*/ 5393835 h 5393835"/>
              <a:gd name="connsiteX4-359" fmla="*/ 0 w 3581732"/>
              <a:gd name="connsiteY4-360" fmla="*/ 5368435 h 5393835"/>
              <a:gd name="connsiteX5-361" fmla="*/ 1331731 w 3581732"/>
              <a:gd name="connsiteY5-362" fmla="*/ 711877 h 5393835"/>
              <a:gd name="connsiteX6-363" fmla="*/ 787174 w 3581732"/>
              <a:gd name="connsiteY6-364" fmla="*/ 915077 h 5393835"/>
              <a:gd name="connsiteX7-365" fmla="*/ 1784517 w 3581732"/>
              <a:gd name="connsiteY7-366" fmla="*/ 0 h 5393835"/>
              <a:gd name="connsiteX0-367" fmla="*/ 1784517 w 3581732"/>
              <a:gd name="connsiteY0-368" fmla="*/ 0 h 5393835"/>
              <a:gd name="connsiteX1-369" fmla="*/ 2692959 w 3581732"/>
              <a:gd name="connsiteY1-370" fmla="*/ 902377 h 5393835"/>
              <a:gd name="connsiteX2-371" fmla="*/ 2110301 w 3581732"/>
              <a:gd name="connsiteY2-372" fmla="*/ 711877 h 5393835"/>
              <a:gd name="connsiteX3-373" fmla="*/ 3581732 w 3581732"/>
              <a:gd name="connsiteY3-374" fmla="*/ 5393835 h 5393835"/>
              <a:gd name="connsiteX4-375" fmla="*/ 0 w 3581732"/>
              <a:gd name="connsiteY4-376" fmla="*/ 5368435 h 5393835"/>
              <a:gd name="connsiteX5-377" fmla="*/ 1331731 w 3581732"/>
              <a:gd name="connsiteY5-378" fmla="*/ 711877 h 5393835"/>
              <a:gd name="connsiteX6-379" fmla="*/ 787174 w 3581732"/>
              <a:gd name="connsiteY6-380" fmla="*/ 915077 h 5393835"/>
              <a:gd name="connsiteX7-381" fmla="*/ 1784517 w 3581732"/>
              <a:gd name="connsiteY7-382" fmla="*/ 0 h 5393835"/>
              <a:gd name="connsiteX0-383" fmla="*/ 1784517 w 3581732"/>
              <a:gd name="connsiteY0-384" fmla="*/ 0 h 5393835"/>
              <a:gd name="connsiteX1-385" fmla="*/ 2692959 w 3581732"/>
              <a:gd name="connsiteY1-386" fmla="*/ 902377 h 5393835"/>
              <a:gd name="connsiteX2-387" fmla="*/ 2110301 w 3581732"/>
              <a:gd name="connsiteY2-388" fmla="*/ 711877 h 5393835"/>
              <a:gd name="connsiteX3-389" fmla="*/ 3581732 w 3581732"/>
              <a:gd name="connsiteY3-390" fmla="*/ 5393835 h 5393835"/>
              <a:gd name="connsiteX4-391" fmla="*/ 0 w 3581732"/>
              <a:gd name="connsiteY4-392" fmla="*/ 5368435 h 5393835"/>
              <a:gd name="connsiteX5-393" fmla="*/ 1484131 w 3581732"/>
              <a:gd name="connsiteY5-394" fmla="*/ 699177 h 5393835"/>
              <a:gd name="connsiteX6-395" fmla="*/ 787174 w 3581732"/>
              <a:gd name="connsiteY6-396" fmla="*/ 915077 h 5393835"/>
              <a:gd name="connsiteX7-397" fmla="*/ 1784517 w 3581732"/>
              <a:gd name="connsiteY7-398" fmla="*/ 0 h 5393835"/>
              <a:gd name="connsiteX0-399" fmla="*/ 1784517 w 3581732"/>
              <a:gd name="connsiteY0-400" fmla="*/ 0 h 5393835"/>
              <a:gd name="connsiteX1-401" fmla="*/ 2692959 w 3581732"/>
              <a:gd name="connsiteY1-402" fmla="*/ 902377 h 5393835"/>
              <a:gd name="connsiteX2-403" fmla="*/ 2110301 w 3581732"/>
              <a:gd name="connsiteY2-404" fmla="*/ 711877 h 5393835"/>
              <a:gd name="connsiteX3-405" fmla="*/ 3581732 w 3581732"/>
              <a:gd name="connsiteY3-406" fmla="*/ 5393835 h 5393835"/>
              <a:gd name="connsiteX4-407" fmla="*/ 0 w 3581732"/>
              <a:gd name="connsiteY4-408" fmla="*/ 5368435 h 5393835"/>
              <a:gd name="connsiteX5-409" fmla="*/ 1484131 w 3581732"/>
              <a:gd name="connsiteY5-410" fmla="*/ 699177 h 5393835"/>
              <a:gd name="connsiteX6-411" fmla="*/ 787174 w 3581732"/>
              <a:gd name="connsiteY6-412" fmla="*/ 915077 h 5393835"/>
              <a:gd name="connsiteX7-413" fmla="*/ 1784517 w 3581732"/>
              <a:gd name="connsiteY7-414" fmla="*/ 0 h 5393835"/>
              <a:gd name="connsiteX0-415" fmla="*/ 1784517 w 3581732"/>
              <a:gd name="connsiteY0-416" fmla="*/ 0 h 5393835"/>
              <a:gd name="connsiteX1-417" fmla="*/ 2692959 w 3581732"/>
              <a:gd name="connsiteY1-418" fmla="*/ 902377 h 5393835"/>
              <a:gd name="connsiteX2-419" fmla="*/ 2110301 w 3581732"/>
              <a:gd name="connsiteY2-420" fmla="*/ 711877 h 5393835"/>
              <a:gd name="connsiteX3-421" fmla="*/ 3581732 w 3581732"/>
              <a:gd name="connsiteY3-422" fmla="*/ 5393835 h 5393835"/>
              <a:gd name="connsiteX4-423" fmla="*/ 0 w 3581732"/>
              <a:gd name="connsiteY4-424" fmla="*/ 5368435 h 5393835"/>
              <a:gd name="connsiteX5-425" fmla="*/ 1484131 w 3581732"/>
              <a:gd name="connsiteY5-426" fmla="*/ 699177 h 5393835"/>
              <a:gd name="connsiteX6-427" fmla="*/ 914174 w 3581732"/>
              <a:gd name="connsiteY6-428" fmla="*/ 775377 h 5393835"/>
              <a:gd name="connsiteX7-429" fmla="*/ 1784517 w 3581732"/>
              <a:gd name="connsiteY7-430" fmla="*/ 0 h 5393835"/>
              <a:gd name="connsiteX0-431" fmla="*/ 1784517 w 3581732"/>
              <a:gd name="connsiteY0-432" fmla="*/ 0 h 5393835"/>
              <a:gd name="connsiteX1-433" fmla="*/ 2692959 w 3581732"/>
              <a:gd name="connsiteY1-434" fmla="*/ 762677 h 5393835"/>
              <a:gd name="connsiteX2-435" fmla="*/ 2110301 w 3581732"/>
              <a:gd name="connsiteY2-436" fmla="*/ 711877 h 5393835"/>
              <a:gd name="connsiteX3-437" fmla="*/ 3581732 w 3581732"/>
              <a:gd name="connsiteY3-438" fmla="*/ 5393835 h 5393835"/>
              <a:gd name="connsiteX4-439" fmla="*/ 0 w 3581732"/>
              <a:gd name="connsiteY4-440" fmla="*/ 5368435 h 5393835"/>
              <a:gd name="connsiteX5-441" fmla="*/ 1484131 w 3581732"/>
              <a:gd name="connsiteY5-442" fmla="*/ 699177 h 5393835"/>
              <a:gd name="connsiteX6-443" fmla="*/ 914174 w 3581732"/>
              <a:gd name="connsiteY6-444" fmla="*/ 775377 h 5393835"/>
              <a:gd name="connsiteX7-445" fmla="*/ 1784517 w 3581732"/>
              <a:gd name="connsiteY7-446" fmla="*/ 0 h 5393835"/>
              <a:gd name="connsiteX0-447" fmla="*/ 1784517 w 3581732"/>
              <a:gd name="connsiteY0-448" fmla="*/ 0 h 5393835"/>
              <a:gd name="connsiteX1-449" fmla="*/ 2667559 w 3581732"/>
              <a:gd name="connsiteY1-450" fmla="*/ 965877 h 5393835"/>
              <a:gd name="connsiteX2-451" fmla="*/ 2110301 w 3581732"/>
              <a:gd name="connsiteY2-452" fmla="*/ 711877 h 5393835"/>
              <a:gd name="connsiteX3-453" fmla="*/ 3581732 w 3581732"/>
              <a:gd name="connsiteY3-454" fmla="*/ 5393835 h 5393835"/>
              <a:gd name="connsiteX4-455" fmla="*/ 0 w 3581732"/>
              <a:gd name="connsiteY4-456" fmla="*/ 5368435 h 5393835"/>
              <a:gd name="connsiteX5-457" fmla="*/ 1484131 w 3581732"/>
              <a:gd name="connsiteY5-458" fmla="*/ 699177 h 5393835"/>
              <a:gd name="connsiteX6-459" fmla="*/ 914174 w 3581732"/>
              <a:gd name="connsiteY6-460" fmla="*/ 775377 h 5393835"/>
              <a:gd name="connsiteX7-461" fmla="*/ 1784517 w 3581732"/>
              <a:gd name="connsiteY7-462" fmla="*/ 0 h 5393835"/>
              <a:gd name="connsiteX0-463" fmla="*/ 1784517 w 3581732"/>
              <a:gd name="connsiteY0-464" fmla="*/ 0 h 5393835"/>
              <a:gd name="connsiteX1-465" fmla="*/ 2667559 w 3581732"/>
              <a:gd name="connsiteY1-466" fmla="*/ 965877 h 5393835"/>
              <a:gd name="connsiteX2-467" fmla="*/ 2110301 w 3581732"/>
              <a:gd name="connsiteY2-468" fmla="*/ 711877 h 5393835"/>
              <a:gd name="connsiteX3-469" fmla="*/ 3581732 w 3581732"/>
              <a:gd name="connsiteY3-470" fmla="*/ 5393835 h 5393835"/>
              <a:gd name="connsiteX4-471" fmla="*/ 0 w 3581732"/>
              <a:gd name="connsiteY4-472" fmla="*/ 5368435 h 5393835"/>
              <a:gd name="connsiteX5-473" fmla="*/ 1484131 w 3581732"/>
              <a:gd name="connsiteY5-474" fmla="*/ 699177 h 5393835"/>
              <a:gd name="connsiteX6-475" fmla="*/ 914174 w 3581732"/>
              <a:gd name="connsiteY6-476" fmla="*/ 927777 h 5393835"/>
              <a:gd name="connsiteX7-477" fmla="*/ 1784517 w 3581732"/>
              <a:gd name="connsiteY7-478" fmla="*/ 0 h 5393835"/>
              <a:gd name="connsiteX0-479" fmla="*/ 1784517 w 3581732"/>
              <a:gd name="connsiteY0-480" fmla="*/ 0 h 5393835"/>
              <a:gd name="connsiteX1-481" fmla="*/ 2667559 w 3581732"/>
              <a:gd name="connsiteY1-482" fmla="*/ 965877 h 5393835"/>
              <a:gd name="connsiteX2-483" fmla="*/ 2110301 w 3581732"/>
              <a:gd name="connsiteY2-484" fmla="*/ 711877 h 5393835"/>
              <a:gd name="connsiteX3-485" fmla="*/ 3581732 w 3581732"/>
              <a:gd name="connsiteY3-486" fmla="*/ 5393835 h 5393835"/>
              <a:gd name="connsiteX4-487" fmla="*/ 0 w 3581732"/>
              <a:gd name="connsiteY4-488" fmla="*/ 5368435 h 5393835"/>
              <a:gd name="connsiteX5-489" fmla="*/ 1471431 w 3581732"/>
              <a:gd name="connsiteY5-490" fmla="*/ 864277 h 5393835"/>
              <a:gd name="connsiteX6-491" fmla="*/ 914174 w 3581732"/>
              <a:gd name="connsiteY6-492" fmla="*/ 927777 h 5393835"/>
              <a:gd name="connsiteX7-493" fmla="*/ 1784517 w 3581732"/>
              <a:gd name="connsiteY7-494" fmla="*/ 0 h 5393835"/>
              <a:gd name="connsiteX0-495" fmla="*/ 1784517 w 3581732"/>
              <a:gd name="connsiteY0-496" fmla="*/ 0 h 5393835"/>
              <a:gd name="connsiteX1-497" fmla="*/ 2667559 w 3581732"/>
              <a:gd name="connsiteY1-498" fmla="*/ 965877 h 5393835"/>
              <a:gd name="connsiteX2-499" fmla="*/ 2084901 w 3581732"/>
              <a:gd name="connsiteY2-500" fmla="*/ 876977 h 5393835"/>
              <a:gd name="connsiteX3-501" fmla="*/ 3581732 w 3581732"/>
              <a:gd name="connsiteY3-502" fmla="*/ 5393835 h 5393835"/>
              <a:gd name="connsiteX4-503" fmla="*/ 0 w 3581732"/>
              <a:gd name="connsiteY4-504" fmla="*/ 5368435 h 5393835"/>
              <a:gd name="connsiteX5-505" fmla="*/ 1471431 w 3581732"/>
              <a:gd name="connsiteY5-506" fmla="*/ 864277 h 5393835"/>
              <a:gd name="connsiteX6-507" fmla="*/ 914174 w 3581732"/>
              <a:gd name="connsiteY6-508" fmla="*/ 927777 h 5393835"/>
              <a:gd name="connsiteX7-509" fmla="*/ 1784517 w 3581732"/>
              <a:gd name="connsiteY7-510" fmla="*/ 0 h 5393835"/>
            </a:gdLst>
            <a:ahLst/>
            <a:cxnLst/>
            <a:rect l="l" t="t" r="r" b="b"/>
            <a:pathLst>
              <a:path w="3581732" h="5393835">
                <a:moveTo>
                  <a:pt x="1784517" y="0"/>
                </a:moveTo>
                <a:lnTo>
                  <a:pt x="2667559" y="965877"/>
                </a:lnTo>
                <a:lnTo>
                  <a:pt x="2084901" y="876977"/>
                </a:lnTo>
                <a:cubicBezTo>
                  <a:pt x="2088545" y="2496896"/>
                  <a:pt x="2498588" y="4116816"/>
                  <a:pt x="3581732" y="5393835"/>
                </a:cubicBezTo>
                <a:lnTo>
                  <a:pt x="0" y="5368435"/>
                </a:lnTo>
                <a:cubicBezTo>
                  <a:pt x="1129710" y="4193016"/>
                  <a:pt x="1383121" y="2661996"/>
                  <a:pt x="1471431" y="864277"/>
                </a:cubicBezTo>
                <a:lnTo>
                  <a:pt x="914174" y="927777"/>
                </a:lnTo>
                <a:lnTo>
                  <a:pt x="1784517" y="0"/>
                </a:lnTo>
                <a:close/>
              </a:path>
            </a:pathLst>
          </a:custGeom>
          <a:gradFill>
            <a:gsLst>
              <a:gs pos="0">
                <a:schemeClr val="accent1">
                  <a:alpha val="50000"/>
                </a:schemeClr>
              </a:gs>
              <a:gs pos="100000">
                <a:schemeClr val="accent2">
                  <a:alpha val="0"/>
                  <a:lumMod val="0"/>
                  <a:lumOff val="10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9248846" y="3168254"/>
            <a:ext cx="1570599" cy="2365698"/>
          </a:xfrm>
          <a:custGeom>
            <a:avLst/>
            <a:gdLst>
              <a:gd name="connsiteX0" fmla="*/ 921143 w 1842285"/>
              <a:gd name="connsiteY0" fmla="*/ 0 h 5812935"/>
              <a:gd name="connsiteX1" fmla="*/ 1842285 w 1842285"/>
              <a:gd name="connsiteY1" fmla="*/ 1588177 h 5812935"/>
              <a:gd name="connsiteX2" fmla="*/ 1323127 w 1842285"/>
              <a:gd name="connsiteY2" fmla="*/ 1588177 h 5812935"/>
              <a:gd name="connsiteX3" fmla="*/ 1715058 w 1842285"/>
              <a:gd name="connsiteY3" fmla="*/ 5812935 h 5812935"/>
              <a:gd name="connsiteX4" fmla="*/ 127226 w 1842285"/>
              <a:gd name="connsiteY4" fmla="*/ 5812935 h 5812935"/>
              <a:gd name="connsiteX5" fmla="*/ 519157 w 1842285"/>
              <a:gd name="connsiteY5" fmla="*/ 1588177 h 5812935"/>
              <a:gd name="connsiteX6" fmla="*/ 0 w 1842285"/>
              <a:gd name="connsiteY6" fmla="*/ 1588177 h 5812935"/>
              <a:gd name="connsiteX0-1" fmla="*/ 1771817 w 2692959"/>
              <a:gd name="connsiteY0-2" fmla="*/ 0 h 6219335"/>
              <a:gd name="connsiteX1-3" fmla="*/ 2692959 w 2692959"/>
              <a:gd name="connsiteY1-4" fmla="*/ 1588177 h 6219335"/>
              <a:gd name="connsiteX2-5" fmla="*/ 2173801 w 2692959"/>
              <a:gd name="connsiteY2-6" fmla="*/ 1588177 h 6219335"/>
              <a:gd name="connsiteX3-7" fmla="*/ 2565732 w 2692959"/>
              <a:gd name="connsiteY3-8" fmla="*/ 5812935 h 6219335"/>
              <a:gd name="connsiteX4-9" fmla="*/ 0 w 2692959"/>
              <a:gd name="connsiteY4-10" fmla="*/ 6219335 h 6219335"/>
              <a:gd name="connsiteX5-11" fmla="*/ 1369831 w 2692959"/>
              <a:gd name="connsiteY5-12" fmla="*/ 1588177 h 6219335"/>
              <a:gd name="connsiteX6-13" fmla="*/ 850674 w 2692959"/>
              <a:gd name="connsiteY6-14" fmla="*/ 1588177 h 6219335"/>
              <a:gd name="connsiteX7" fmla="*/ 1771817 w 2692959"/>
              <a:gd name="connsiteY7" fmla="*/ 0 h 6219335"/>
              <a:gd name="connsiteX0-15" fmla="*/ 1771817 w 3403932"/>
              <a:gd name="connsiteY0-16" fmla="*/ 0 h 6219335"/>
              <a:gd name="connsiteX1-17" fmla="*/ 2692959 w 3403932"/>
              <a:gd name="connsiteY1-18" fmla="*/ 1588177 h 6219335"/>
              <a:gd name="connsiteX2-19" fmla="*/ 2173801 w 3403932"/>
              <a:gd name="connsiteY2-20" fmla="*/ 1588177 h 6219335"/>
              <a:gd name="connsiteX3-21" fmla="*/ 3403932 w 3403932"/>
              <a:gd name="connsiteY3-22" fmla="*/ 6143135 h 6219335"/>
              <a:gd name="connsiteX4-23" fmla="*/ 0 w 3403932"/>
              <a:gd name="connsiteY4-24" fmla="*/ 6219335 h 6219335"/>
              <a:gd name="connsiteX5-25" fmla="*/ 1369831 w 3403932"/>
              <a:gd name="connsiteY5-26" fmla="*/ 1588177 h 6219335"/>
              <a:gd name="connsiteX6-27" fmla="*/ 850674 w 3403932"/>
              <a:gd name="connsiteY6-28" fmla="*/ 1588177 h 6219335"/>
              <a:gd name="connsiteX7-29" fmla="*/ 1771817 w 3403932"/>
              <a:gd name="connsiteY7-30" fmla="*/ 0 h 6219335"/>
              <a:gd name="connsiteX0-31" fmla="*/ 1771817 w 3403932"/>
              <a:gd name="connsiteY0-32" fmla="*/ 0 h 6219335"/>
              <a:gd name="connsiteX1-33" fmla="*/ 2692959 w 3403932"/>
              <a:gd name="connsiteY1-34" fmla="*/ 1588177 h 6219335"/>
              <a:gd name="connsiteX2-35" fmla="*/ 2173801 w 3403932"/>
              <a:gd name="connsiteY2-36" fmla="*/ 1588177 h 6219335"/>
              <a:gd name="connsiteX3-37" fmla="*/ 3403932 w 3403932"/>
              <a:gd name="connsiteY3-38" fmla="*/ 6143135 h 6219335"/>
              <a:gd name="connsiteX4-39" fmla="*/ 0 w 3403932"/>
              <a:gd name="connsiteY4-40" fmla="*/ 6219335 h 6219335"/>
              <a:gd name="connsiteX5-41" fmla="*/ 1369831 w 3403932"/>
              <a:gd name="connsiteY5-42" fmla="*/ 1588177 h 6219335"/>
              <a:gd name="connsiteX6-43" fmla="*/ 850674 w 3403932"/>
              <a:gd name="connsiteY6-44" fmla="*/ 1588177 h 6219335"/>
              <a:gd name="connsiteX7-45" fmla="*/ 1771817 w 3403932"/>
              <a:gd name="connsiteY7-46" fmla="*/ 0 h 6219335"/>
              <a:gd name="connsiteX0-47" fmla="*/ 1771817 w 3403932"/>
              <a:gd name="connsiteY0-48" fmla="*/ 0 h 6219335"/>
              <a:gd name="connsiteX1-49" fmla="*/ 2692959 w 3403932"/>
              <a:gd name="connsiteY1-50" fmla="*/ 1588177 h 6219335"/>
              <a:gd name="connsiteX2-51" fmla="*/ 2173801 w 3403932"/>
              <a:gd name="connsiteY2-52" fmla="*/ 1588177 h 6219335"/>
              <a:gd name="connsiteX3-53" fmla="*/ 3403932 w 3403932"/>
              <a:gd name="connsiteY3-54" fmla="*/ 6143135 h 6219335"/>
              <a:gd name="connsiteX4-55" fmla="*/ 0 w 3403932"/>
              <a:gd name="connsiteY4-56" fmla="*/ 6219335 h 6219335"/>
              <a:gd name="connsiteX5-57" fmla="*/ 1369831 w 3403932"/>
              <a:gd name="connsiteY5-58" fmla="*/ 1588177 h 6219335"/>
              <a:gd name="connsiteX6-59" fmla="*/ 850674 w 3403932"/>
              <a:gd name="connsiteY6-60" fmla="*/ 1588177 h 6219335"/>
              <a:gd name="connsiteX7-61" fmla="*/ 1771817 w 3403932"/>
              <a:gd name="connsiteY7-62" fmla="*/ 0 h 6219335"/>
              <a:gd name="connsiteX0-63" fmla="*/ 1771817 w 3403932"/>
              <a:gd name="connsiteY0-64" fmla="*/ 0 h 6219335"/>
              <a:gd name="connsiteX1-65" fmla="*/ 2692959 w 3403932"/>
              <a:gd name="connsiteY1-66" fmla="*/ 1588177 h 6219335"/>
              <a:gd name="connsiteX2-67" fmla="*/ 2173801 w 3403932"/>
              <a:gd name="connsiteY2-68" fmla="*/ 1588177 h 6219335"/>
              <a:gd name="connsiteX3-69" fmla="*/ 3403932 w 3403932"/>
              <a:gd name="connsiteY3-70" fmla="*/ 6143135 h 6219335"/>
              <a:gd name="connsiteX4-71" fmla="*/ 0 w 3403932"/>
              <a:gd name="connsiteY4-72" fmla="*/ 6219335 h 6219335"/>
              <a:gd name="connsiteX5-73" fmla="*/ 1369831 w 3403932"/>
              <a:gd name="connsiteY5-74" fmla="*/ 1588177 h 6219335"/>
              <a:gd name="connsiteX6-75" fmla="*/ 850674 w 3403932"/>
              <a:gd name="connsiteY6-76" fmla="*/ 1588177 h 6219335"/>
              <a:gd name="connsiteX7-77" fmla="*/ 1771817 w 3403932"/>
              <a:gd name="connsiteY7-78" fmla="*/ 0 h 6219335"/>
              <a:gd name="connsiteX0-79" fmla="*/ 1771817 w 3403932"/>
              <a:gd name="connsiteY0-80" fmla="*/ 0 h 6219335"/>
              <a:gd name="connsiteX1-81" fmla="*/ 2692959 w 3403932"/>
              <a:gd name="connsiteY1-82" fmla="*/ 1588177 h 6219335"/>
              <a:gd name="connsiteX2-83" fmla="*/ 2173801 w 3403932"/>
              <a:gd name="connsiteY2-84" fmla="*/ 1588177 h 6219335"/>
              <a:gd name="connsiteX3-85" fmla="*/ 3403932 w 3403932"/>
              <a:gd name="connsiteY3-86" fmla="*/ 6143135 h 6219335"/>
              <a:gd name="connsiteX4-87" fmla="*/ 0 w 3403932"/>
              <a:gd name="connsiteY4-88" fmla="*/ 6219335 h 6219335"/>
              <a:gd name="connsiteX5-89" fmla="*/ 1369831 w 3403932"/>
              <a:gd name="connsiteY5-90" fmla="*/ 1588177 h 6219335"/>
              <a:gd name="connsiteX6-91" fmla="*/ 850674 w 3403932"/>
              <a:gd name="connsiteY6-92" fmla="*/ 1588177 h 6219335"/>
              <a:gd name="connsiteX7-93" fmla="*/ 1771817 w 3403932"/>
              <a:gd name="connsiteY7-94" fmla="*/ 0 h 6219335"/>
              <a:gd name="connsiteX0-95" fmla="*/ 1771817 w 3403932"/>
              <a:gd name="connsiteY0-96" fmla="*/ 0 h 6219335"/>
              <a:gd name="connsiteX1-97" fmla="*/ 2692959 w 3403932"/>
              <a:gd name="connsiteY1-98" fmla="*/ 1588177 h 6219335"/>
              <a:gd name="connsiteX2-99" fmla="*/ 2173801 w 3403932"/>
              <a:gd name="connsiteY2-100" fmla="*/ 1588177 h 6219335"/>
              <a:gd name="connsiteX3-101" fmla="*/ 3403932 w 3403932"/>
              <a:gd name="connsiteY3-102" fmla="*/ 6143135 h 6219335"/>
              <a:gd name="connsiteX4-103" fmla="*/ 0 w 3403932"/>
              <a:gd name="connsiteY4-104" fmla="*/ 6219335 h 6219335"/>
              <a:gd name="connsiteX5-105" fmla="*/ 1369831 w 3403932"/>
              <a:gd name="connsiteY5-106" fmla="*/ 1588177 h 6219335"/>
              <a:gd name="connsiteX6-107" fmla="*/ 850674 w 3403932"/>
              <a:gd name="connsiteY6-108" fmla="*/ 1588177 h 6219335"/>
              <a:gd name="connsiteX7-109" fmla="*/ 1771817 w 3403932"/>
              <a:gd name="connsiteY7-110" fmla="*/ 0 h 6219335"/>
              <a:gd name="connsiteX0-111" fmla="*/ 1771817 w 3403932"/>
              <a:gd name="connsiteY0-112" fmla="*/ 0 h 6219335"/>
              <a:gd name="connsiteX1-113" fmla="*/ 2692959 w 3403932"/>
              <a:gd name="connsiteY1-114" fmla="*/ 1588177 h 6219335"/>
              <a:gd name="connsiteX2-115" fmla="*/ 2173801 w 3403932"/>
              <a:gd name="connsiteY2-116" fmla="*/ 1588177 h 6219335"/>
              <a:gd name="connsiteX3-117" fmla="*/ 3403932 w 3403932"/>
              <a:gd name="connsiteY3-118" fmla="*/ 6143135 h 6219335"/>
              <a:gd name="connsiteX4-119" fmla="*/ 0 w 3403932"/>
              <a:gd name="connsiteY4-120" fmla="*/ 6219335 h 6219335"/>
              <a:gd name="connsiteX5-121" fmla="*/ 1369831 w 3403932"/>
              <a:gd name="connsiteY5-122" fmla="*/ 1588177 h 6219335"/>
              <a:gd name="connsiteX6-123" fmla="*/ 850674 w 3403932"/>
              <a:gd name="connsiteY6-124" fmla="*/ 1588177 h 6219335"/>
              <a:gd name="connsiteX7-125" fmla="*/ 1771817 w 3403932"/>
              <a:gd name="connsiteY7-126" fmla="*/ 0 h 6219335"/>
              <a:gd name="connsiteX0-127" fmla="*/ 1771817 w 3403932"/>
              <a:gd name="connsiteY0-128" fmla="*/ 0 h 6219335"/>
              <a:gd name="connsiteX1-129" fmla="*/ 2692959 w 3403932"/>
              <a:gd name="connsiteY1-130" fmla="*/ 1588177 h 6219335"/>
              <a:gd name="connsiteX2-131" fmla="*/ 2173801 w 3403932"/>
              <a:gd name="connsiteY2-132" fmla="*/ 1588177 h 6219335"/>
              <a:gd name="connsiteX3-133" fmla="*/ 3403932 w 3403932"/>
              <a:gd name="connsiteY3-134" fmla="*/ 6143135 h 6219335"/>
              <a:gd name="connsiteX4-135" fmla="*/ 0 w 3403932"/>
              <a:gd name="connsiteY4-136" fmla="*/ 6219335 h 6219335"/>
              <a:gd name="connsiteX5-137" fmla="*/ 1369831 w 3403932"/>
              <a:gd name="connsiteY5-138" fmla="*/ 1588177 h 6219335"/>
              <a:gd name="connsiteX6-139" fmla="*/ 825274 w 3403932"/>
              <a:gd name="connsiteY6-140" fmla="*/ 1689777 h 6219335"/>
              <a:gd name="connsiteX7-141" fmla="*/ 1771817 w 3403932"/>
              <a:gd name="connsiteY7-142" fmla="*/ 0 h 6219335"/>
              <a:gd name="connsiteX0-143" fmla="*/ 1771817 w 3403932"/>
              <a:gd name="connsiteY0-144" fmla="*/ 0 h 6219335"/>
              <a:gd name="connsiteX1-145" fmla="*/ 2692959 w 3403932"/>
              <a:gd name="connsiteY1-146" fmla="*/ 1664377 h 6219335"/>
              <a:gd name="connsiteX2-147" fmla="*/ 2173801 w 3403932"/>
              <a:gd name="connsiteY2-148" fmla="*/ 1588177 h 6219335"/>
              <a:gd name="connsiteX3-149" fmla="*/ 3403932 w 3403932"/>
              <a:gd name="connsiteY3-150" fmla="*/ 6143135 h 6219335"/>
              <a:gd name="connsiteX4-151" fmla="*/ 0 w 3403932"/>
              <a:gd name="connsiteY4-152" fmla="*/ 6219335 h 6219335"/>
              <a:gd name="connsiteX5-153" fmla="*/ 1369831 w 3403932"/>
              <a:gd name="connsiteY5-154" fmla="*/ 1588177 h 6219335"/>
              <a:gd name="connsiteX6-155" fmla="*/ 825274 w 3403932"/>
              <a:gd name="connsiteY6-156" fmla="*/ 1689777 h 6219335"/>
              <a:gd name="connsiteX7-157" fmla="*/ 1771817 w 3403932"/>
              <a:gd name="connsiteY7-158" fmla="*/ 0 h 6219335"/>
              <a:gd name="connsiteX0-159" fmla="*/ 1822617 w 3403932"/>
              <a:gd name="connsiteY0-160" fmla="*/ 0 h 5444635"/>
              <a:gd name="connsiteX1-161" fmla="*/ 2692959 w 3403932"/>
              <a:gd name="connsiteY1-162" fmla="*/ 889677 h 5444635"/>
              <a:gd name="connsiteX2-163" fmla="*/ 2173801 w 3403932"/>
              <a:gd name="connsiteY2-164" fmla="*/ 813477 h 5444635"/>
              <a:gd name="connsiteX3-165" fmla="*/ 3403932 w 3403932"/>
              <a:gd name="connsiteY3-166" fmla="*/ 5368435 h 5444635"/>
              <a:gd name="connsiteX4-167" fmla="*/ 0 w 3403932"/>
              <a:gd name="connsiteY4-168" fmla="*/ 5444635 h 5444635"/>
              <a:gd name="connsiteX5-169" fmla="*/ 1369831 w 3403932"/>
              <a:gd name="connsiteY5-170" fmla="*/ 813477 h 5444635"/>
              <a:gd name="connsiteX6-171" fmla="*/ 825274 w 3403932"/>
              <a:gd name="connsiteY6-172" fmla="*/ 915077 h 5444635"/>
              <a:gd name="connsiteX7-173" fmla="*/ 1822617 w 3403932"/>
              <a:gd name="connsiteY7-174" fmla="*/ 0 h 5444635"/>
              <a:gd name="connsiteX0-175" fmla="*/ 1784517 w 3365832"/>
              <a:gd name="connsiteY0-176" fmla="*/ 0 h 5368435"/>
              <a:gd name="connsiteX1-177" fmla="*/ 2654859 w 3365832"/>
              <a:gd name="connsiteY1-178" fmla="*/ 889677 h 5368435"/>
              <a:gd name="connsiteX2-179" fmla="*/ 2135701 w 3365832"/>
              <a:gd name="connsiteY2-180" fmla="*/ 813477 h 5368435"/>
              <a:gd name="connsiteX3-181" fmla="*/ 3365832 w 3365832"/>
              <a:gd name="connsiteY3-182" fmla="*/ 5368435 h 5368435"/>
              <a:gd name="connsiteX4-183" fmla="*/ 0 w 3365832"/>
              <a:gd name="connsiteY4-184" fmla="*/ 5368435 h 5368435"/>
              <a:gd name="connsiteX5-185" fmla="*/ 1331731 w 3365832"/>
              <a:gd name="connsiteY5-186" fmla="*/ 813477 h 5368435"/>
              <a:gd name="connsiteX6-187" fmla="*/ 787174 w 3365832"/>
              <a:gd name="connsiteY6-188" fmla="*/ 915077 h 5368435"/>
              <a:gd name="connsiteX7-189" fmla="*/ 1784517 w 3365832"/>
              <a:gd name="connsiteY7-190" fmla="*/ 0 h 5368435"/>
              <a:gd name="connsiteX0-191" fmla="*/ 1784517 w 3492832"/>
              <a:gd name="connsiteY0-192" fmla="*/ 0 h 5368435"/>
              <a:gd name="connsiteX1-193" fmla="*/ 2654859 w 3492832"/>
              <a:gd name="connsiteY1-194" fmla="*/ 889677 h 5368435"/>
              <a:gd name="connsiteX2-195" fmla="*/ 2135701 w 3492832"/>
              <a:gd name="connsiteY2-196" fmla="*/ 813477 h 5368435"/>
              <a:gd name="connsiteX3-197" fmla="*/ 3492832 w 3492832"/>
              <a:gd name="connsiteY3-198" fmla="*/ 5368435 h 5368435"/>
              <a:gd name="connsiteX4-199" fmla="*/ 0 w 3492832"/>
              <a:gd name="connsiteY4-200" fmla="*/ 5368435 h 5368435"/>
              <a:gd name="connsiteX5-201" fmla="*/ 1331731 w 3492832"/>
              <a:gd name="connsiteY5-202" fmla="*/ 813477 h 5368435"/>
              <a:gd name="connsiteX6-203" fmla="*/ 787174 w 3492832"/>
              <a:gd name="connsiteY6-204" fmla="*/ 915077 h 5368435"/>
              <a:gd name="connsiteX7-205" fmla="*/ 1784517 w 3492832"/>
              <a:gd name="connsiteY7-206" fmla="*/ 0 h 5368435"/>
              <a:gd name="connsiteX0-207" fmla="*/ 1784517 w 3581732"/>
              <a:gd name="connsiteY0-208" fmla="*/ 0 h 5393835"/>
              <a:gd name="connsiteX1-209" fmla="*/ 2654859 w 3581732"/>
              <a:gd name="connsiteY1-210" fmla="*/ 889677 h 5393835"/>
              <a:gd name="connsiteX2-211" fmla="*/ 2135701 w 3581732"/>
              <a:gd name="connsiteY2-212" fmla="*/ 813477 h 5393835"/>
              <a:gd name="connsiteX3-213" fmla="*/ 3581732 w 3581732"/>
              <a:gd name="connsiteY3-214" fmla="*/ 5393835 h 5393835"/>
              <a:gd name="connsiteX4-215" fmla="*/ 0 w 3581732"/>
              <a:gd name="connsiteY4-216" fmla="*/ 5368435 h 5393835"/>
              <a:gd name="connsiteX5-217" fmla="*/ 1331731 w 3581732"/>
              <a:gd name="connsiteY5-218" fmla="*/ 813477 h 5393835"/>
              <a:gd name="connsiteX6-219" fmla="*/ 787174 w 3581732"/>
              <a:gd name="connsiteY6-220" fmla="*/ 915077 h 5393835"/>
              <a:gd name="connsiteX7-221" fmla="*/ 1784517 w 3581732"/>
              <a:gd name="connsiteY7-222" fmla="*/ 0 h 5393835"/>
              <a:gd name="connsiteX0-223" fmla="*/ 1784517 w 3581732"/>
              <a:gd name="connsiteY0-224" fmla="*/ 0 h 5393835"/>
              <a:gd name="connsiteX1-225" fmla="*/ 2654859 w 3581732"/>
              <a:gd name="connsiteY1-226" fmla="*/ 889677 h 5393835"/>
              <a:gd name="connsiteX2-227" fmla="*/ 2135701 w 3581732"/>
              <a:gd name="connsiteY2-228" fmla="*/ 813477 h 5393835"/>
              <a:gd name="connsiteX3-229" fmla="*/ 3581732 w 3581732"/>
              <a:gd name="connsiteY3-230" fmla="*/ 5393835 h 5393835"/>
              <a:gd name="connsiteX4-231" fmla="*/ 0 w 3581732"/>
              <a:gd name="connsiteY4-232" fmla="*/ 5368435 h 5393835"/>
              <a:gd name="connsiteX5-233" fmla="*/ 1331731 w 3581732"/>
              <a:gd name="connsiteY5-234" fmla="*/ 813477 h 5393835"/>
              <a:gd name="connsiteX6-235" fmla="*/ 787174 w 3581732"/>
              <a:gd name="connsiteY6-236" fmla="*/ 915077 h 5393835"/>
              <a:gd name="connsiteX7-237" fmla="*/ 1784517 w 3581732"/>
              <a:gd name="connsiteY7-238" fmla="*/ 0 h 5393835"/>
              <a:gd name="connsiteX0-239" fmla="*/ 1784517 w 3581732"/>
              <a:gd name="connsiteY0-240" fmla="*/ 0 h 5393835"/>
              <a:gd name="connsiteX1-241" fmla="*/ 2654859 w 3581732"/>
              <a:gd name="connsiteY1-242" fmla="*/ 889677 h 5393835"/>
              <a:gd name="connsiteX2-243" fmla="*/ 2135701 w 3581732"/>
              <a:gd name="connsiteY2-244" fmla="*/ 813477 h 5393835"/>
              <a:gd name="connsiteX3-245" fmla="*/ 3581732 w 3581732"/>
              <a:gd name="connsiteY3-246" fmla="*/ 5393835 h 5393835"/>
              <a:gd name="connsiteX4-247" fmla="*/ 0 w 3581732"/>
              <a:gd name="connsiteY4-248" fmla="*/ 5368435 h 5393835"/>
              <a:gd name="connsiteX5-249" fmla="*/ 1331731 w 3581732"/>
              <a:gd name="connsiteY5-250" fmla="*/ 813477 h 5393835"/>
              <a:gd name="connsiteX6-251" fmla="*/ 787174 w 3581732"/>
              <a:gd name="connsiteY6-252" fmla="*/ 915077 h 5393835"/>
              <a:gd name="connsiteX7-253" fmla="*/ 1784517 w 3581732"/>
              <a:gd name="connsiteY7-254" fmla="*/ 0 h 5393835"/>
              <a:gd name="connsiteX0-255" fmla="*/ 1784517 w 3581732"/>
              <a:gd name="connsiteY0-256" fmla="*/ 0 h 5393835"/>
              <a:gd name="connsiteX1-257" fmla="*/ 2654859 w 3581732"/>
              <a:gd name="connsiteY1-258" fmla="*/ 889677 h 5393835"/>
              <a:gd name="connsiteX2-259" fmla="*/ 2135701 w 3581732"/>
              <a:gd name="connsiteY2-260" fmla="*/ 813477 h 5393835"/>
              <a:gd name="connsiteX3-261" fmla="*/ 3581732 w 3581732"/>
              <a:gd name="connsiteY3-262" fmla="*/ 5393835 h 5393835"/>
              <a:gd name="connsiteX4-263" fmla="*/ 0 w 3581732"/>
              <a:gd name="connsiteY4-264" fmla="*/ 5368435 h 5393835"/>
              <a:gd name="connsiteX5-265" fmla="*/ 1331731 w 3581732"/>
              <a:gd name="connsiteY5-266" fmla="*/ 813477 h 5393835"/>
              <a:gd name="connsiteX6-267" fmla="*/ 787174 w 3581732"/>
              <a:gd name="connsiteY6-268" fmla="*/ 915077 h 5393835"/>
              <a:gd name="connsiteX7-269" fmla="*/ 1784517 w 3581732"/>
              <a:gd name="connsiteY7-270" fmla="*/ 0 h 5393835"/>
              <a:gd name="connsiteX0-271" fmla="*/ 1784517 w 3581732"/>
              <a:gd name="connsiteY0-272" fmla="*/ 0 h 5393835"/>
              <a:gd name="connsiteX1-273" fmla="*/ 2654859 w 3581732"/>
              <a:gd name="connsiteY1-274" fmla="*/ 889677 h 5393835"/>
              <a:gd name="connsiteX2-275" fmla="*/ 2135701 w 3581732"/>
              <a:gd name="connsiteY2-276" fmla="*/ 813477 h 5393835"/>
              <a:gd name="connsiteX3-277" fmla="*/ 3581732 w 3581732"/>
              <a:gd name="connsiteY3-278" fmla="*/ 5393835 h 5393835"/>
              <a:gd name="connsiteX4-279" fmla="*/ 0 w 3581732"/>
              <a:gd name="connsiteY4-280" fmla="*/ 5368435 h 5393835"/>
              <a:gd name="connsiteX5-281" fmla="*/ 1331731 w 3581732"/>
              <a:gd name="connsiteY5-282" fmla="*/ 813477 h 5393835"/>
              <a:gd name="connsiteX6-283" fmla="*/ 787174 w 3581732"/>
              <a:gd name="connsiteY6-284" fmla="*/ 915077 h 5393835"/>
              <a:gd name="connsiteX7-285" fmla="*/ 1784517 w 3581732"/>
              <a:gd name="connsiteY7-286" fmla="*/ 0 h 5393835"/>
              <a:gd name="connsiteX0-287" fmla="*/ 1784517 w 3581732"/>
              <a:gd name="connsiteY0-288" fmla="*/ 0 h 5393835"/>
              <a:gd name="connsiteX1-289" fmla="*/ 2654859 w 3581732"/>
              <a:gd name="connsiteY1-290" fmla="*/ 889677 h 5393835"/>
              <a:gd name="connsiteX2-291" fmla="*/ 2110301 w 3581732"/>
              <a:gd name="connsiteY2-292" fmla="*/ 711877 h 5393835"/>
              <a:gd name="connsiteX3-293" fmla="*/ 3581732 w 3581732"/>
              <a:gd name="connsiteY3-294" fmla="*/ 5393835 h 5393835"/>
              <a:gd name="connsiteX4-295" fmla="*/ 0 w 3581732"/>
              <a:gd name="connsiteY4-296" fmla="*/ 5368435 h 5393835"/>
              <a:gd name="connsiteX5-297" fmla="*/ 1331731 w 3581732"/>
              <a:gd name="connsiteY5-298" fmla="*/ 813477 h 5393835"/>
              <a:gd name="connsiteX6-299" fmla="*/ 787174 w 3581732"/>
              <a:gd name="connsiteY6-300" fmla="*/ 915077 h 5393835"/>
              <a:gd name="connsiteX7-301" fmla="*/ 1784517 w 3581732"/>
              <a:gd name="connsiteY7-302" fmla="*/ 0 h 5393835"/>
              <a:gd name="connsiteX0-303" fmla="*/ 1784517 w 3581732"/>
              <a:gd name="connsiteY0-304" fmla="*/ 0 h 5393835"/>
              <a:gd name="connsiteX1-305" fmla="*/ 2654859 w 3581732"/>
              <a:gd name="connsiteY1-306" fmla="*/ 889677 h 5393835"/>
              <a:gd name="connsiteX2-307" fmla="*/ 2110301 w 3581732"/>
              <a:gd name="connsiteY2-308" fmla="*/ 711877 h 5393835"/>
              <a:gd name="connsiteX3-309" fmla="*/ 3581732 w 3581732"/>
              <a:gd name="connsiteY3-310" fmla="*/ 5393835 h 5393835"/>
              <a:gd name="connsiteX4-311" fmla="*/ 0 w 3581732"/>
              <a:gd name="connsiteY4-312" fmla="*/ 5368435 h 5393835"/>
              <a:gd name="connsiteX5-313" fmla="*/ 1331731 w 3581732"/>
              <a:gd name="connsiteY5-314" fmla="*/ 737277 h 5393835"/>
              <a:gd name="connsiteX6-315" fmla="*/ 787174 w 3581732"/>
              <a:gd name="connsiteY6-316" fmla="*/ 915077 h 5393835"/>
              <a:gd name="connsiteX7-317" fmla="*/ 1784517 w 3581732"/>
              <a:gd name="connsiteY7-318" fmla="*/ 0 h 5393835"/>
              <a:gd name="connsiteX0-319" fmla="*/ 1784517 w 3581732"/>
              <a:gd name="connsiteY0-320" fmla="*/ 0 h 5393835"/>
              <a:gd name="connsiteX1-321" fmla="*/ 2654859 w 3581732"/>
              <a:gd name="connsiteY1-322" fmla="*/ 889677 h 5393835"/>
              <a:gd name="connsiteX2-323" fmla="*/ 2110301 w 3581732"/>
              <a:gd name="connsiteY2-324" fmla="*/ 711877 h 5393835"/>
              <a:gd name="connsiteX3-325" fmla="*/ 3581732 w 3581732"/>
              <a:gd name="connsiteY3-326" fmla="*/ 5393835 h 5393835"/>
              <a:gd name="connsiteX4-327" fmla="*/ 0 w 3581732"/>
              <a:gd name="connsiteY4-328" fmla="*/ 5368435 h 5393835"/>
              <a:gd name="connsiteX5-329" fmla="*/ 1331731 w 3581732"/>
              <a:gd name="connsiteY5-330" fmla="*/ 749977 h 5393835"/>
              <a:gd name="connsiteX6-331" fmla="*/ 787174 w 3581732"/>
              <a:gd name="connsiteY6-332" fmla="*/ 915077 h 5393835"/>
              <a:gd name="connsiteX7-333" fmla="*/ 1784517 w 3581732"/>
              <a:gd name="connsiteY7-334" fmla="*/ 0 h 5393835"/>
              <a:gd name="connsiteX0-335" fmla="*/ 1784517 w 3581732"/>
              <a:gd name="connsiteY0-336" fmla="*/ 0 h 5393835"/>
              <a:gd name="connsiteX1-337" fmla="*/ 2654859 w 3581732"/>
              <a:gd name="connsiteY1-338" fmla="*/ 889677 h 5393835"/>
              <a:gd name="connsiteX2-339" fmla="*/ 2110301 w 3581732"/>
              <a:gd name="connsiteY2-340" fmla="*/ 711877 h 5393835"/>
              <a:gd name="connsiteX3-341" fmla="*/ 3581732 w 3581732"/>
              <a:gd name="connsiteY3-342" fmla="*/ 5393835 h 5393835"/>
              <a:gd name="connsiteX4-343" fmla="*/ 0 w 3581732"/>
              <a:gd name="connsiteY4-344" fmla="*/ 5368435 h 5393835"/>
              <a:gd name="connsiteX5-345" fmla="*/ 1331731 w 3581732"/>
              <a:gd name="connsiteY5-346" fmla="*/ 711877 h 5393835"/>
              <a:gd name="connsiteX6-347" fmla="*/ 787174 w 3581732"/>
              <a:gd name="connsiteY6-348" fmla="*/ 915077 h 5393835"/>
              <a:gd name="connsiteX7-349" fmla="*/ 1784517 w 3581732"/>
              <a:gd name="connsiteY7-350" fmla="*/ 0 h 5393835"/>
              <a:gd name="connsiteX0-351" fmla="*/ 1784517 w 3581732"/>
              <a:gd name="connsiteY0-352" fmla="*/ 0 h 5393835"/>
              <a:gd name="connsiteX1-353" fmla="*/ 2654859 w 3581732"/>
              <a:gd name="connsiteY1-354" fmla="*/ 915077 h 5393835"/>
              <a:gd name="connsiteX2-355" fmla="*/ 2110301 w 3581732"/>
              <a:gd name="connsiteY2-356" fmla="*/ 711877 h 5393835"/>
              <a:gd name="connsiteX3-357" fmla="*/ 3581732 w 3581732"/>
              <a:gd name="connsiteY3-358" fmla="*/ 5393835 h 5393835"/>
              <a:gd name="connsiteX4-359" fmla="*/ 0 w 3581732"/>
              <a:gd name="connsiteY4-360" fmla="*/ 5368435 h 5393835"/>
              <a:gd name="connsiteX5-361" fmla="*/ 1331731 w 3581732"/>
              <a:gd name="connsiteY5-362" fmla="*/ 711877 h 5393835"/>
              <a:gd name="connsiteX6-363" fmla="*/ 787174 w 3581732"/>
              <a:gd name="connsiteY6-364" fmla="*/ 915077 h 5393835"/>
              <a:gd name="connsiteX7-365" fmla="*/ 1784517 w 3581732"/>
              <a:gd name="connsiteY7-366" fmla="*/ 0 h 5393835"/>
              <a:gd name="connsiteX0-367" fmla="*/ 1784517 w 3581732"/>
              <a:gd name="connsiteY0-368" fmla="*/ 0 h 5393835"/>
              <a:gd name="connsiteX1-369" fmla="*/ 2692959 w 3581732"/>
              <a:gd name="connsiteY1-370" fmla="*/ 902377 h 5393835"/>
              <a:gd name="connsiteX2-371" fmla="*/ 2110301 w 3581732"/>
              <a:gd name="connsiteY2-372" fmla="*/ 711877 h 5393835"/>
              <a:gd name="connsiteX3-373" fmla="*/ 3581732 w 3581732"/>
              <a:gd name="connsiteY3-374" fmla="*/ 5393835 h 5393835"/>
              <a:gd name="connsiteX4-375" fmla="*/ 0 w 3581732"/>
              <a:gd name="connsiteY4-376" fmla="*/ 5368435 h 5393835"/>
              <a:gd name="connsiteX5-377" fmla="*/ 1331731 w 3581732"/>
              <a:gd name="connsiteY5-378" fmla="*/ 711877 h 5393835"/>
              <a:gd name="connsiteX6-379" fmla="*/ 787174 w 3581732"/>
              <a:gd name="connsiteY6-380" fmla="*/ 915077 h 5393835"/>
              <a:gd name="connsiteX7-381" fmla="*/ 1784517 w 3581732"/>
              <a:gd name="connsiteY7-382" fmla="*/ 0 h 5393835"/>
              <a:gd name="connsiteX0-383" fmla="*/ 1784517 w 3581732"/>
              <a:gd name="connsiteY0-384" fmla="*/ 0 h 5393835"/>
              <a:gd name="connsiteX1-385" fmla="*/ 2692959 w 3581732"/>
              <a:gd name="connsiteY1-386" fmla="*/ 902377 h 5393835"/>
              <a:gd name="connsiteX2-387" fmla="*/ 2110301 w 3581732"/>
              <a:gd name="connsiteY2-388" fmla="*/ 711877 h 5393835"/>
              <a:gd name="connsiteX3-389" fmla="*/ 3581732 w 3581732"/>
              <a:gd name="connsiteY3-390" fmla="*/ 5393835 h 5393835"/>
              <a:gd name="connsiteX4-391" fmla="*/ 0 w 3581732"/>
              <a:gd name="connsiteY4-392" fmla="*/ 5368435 h 5393835"/>
              <a:gd name="connsiteX5-393" fmla="*/ 1484131 w 3581732"/>
              <a:gd name="connsiteY5-394" fmla="*/ 699177 h 5393835"/>
              <a:gd name="connsiteX6-395" fmla="*/ 787174 w 3581732"/>
              <a:gd name="connsiteY6-396" fmla="*/ 915077 h 5393835"/>
              <a:gd name="connsiteX7-397" fmla="*/ 1784517 w 3581732"/>
              <a:gd name="connsiteY7-398" fmla="*/ 0 h 5393835"/>
              <a:gd name="connsiteX0-399" fmla="*/ 1784517 w 3581732"/>
              <a:gd name="connsiteY0-400" fmla="*/ 0 h 5393835"/>
              <a:gd name="connsiteX1-401" fmla="*/ 2692959 w 3581732"/>
              <a:gd name="connsiteY1-402" fmla="*/ 902377 h 5393835"/>
              <a:gd name="connsiteX2-403" fmla="*/ 2110301 w 3581732"/>
              <a:gd name="connsiteY2-404" fmla="*/ 711877 h 5393835"/>
              <a:gd name="connsiteX3-405" fmla="*/ 3581732 w 3581732"/>
              <a:gd name="connsiteY3-406" fmla="*/ 5393835 h 5393835"/>
              <a:gd name="connsiteX4-407" fmla="*/ 0 w 3581732"/>
              <a:gd name="connsiteY4-408" fmla="*/ 5368435 h 5393835"/>
              <a:gd name="connsiteX5-409" fmla="*/ 1484131 w 3581732"/>
              <a:gd name="connsiteY5-410" fmla="*/ 699177 h 5393835"/>
              <a:gd name="connsiteX6-411" fmla="*/ 787174 w 3581732"/>
              <a:gd name="connsiteY6-412" fmla="*/ 915077 h 5393835"/>
              <a:gd name="connsiteX7-413" fmla="*/ 1784517 w 3581732"/>
              <a:gd name="connsiteY7-414" fmla="*/ 0 h 5393835"/>
              <a:gd name="connsiteX0-415" fmla="*/ 1784517 w 3581732"/>
              <a:gd name="connsiteY0-416" fmla="*/ 0 h 5393835"/>
              <a:gd name="connsiteX1-417" fmla="*/ 2692959 w 3581732"/>
              <a:gd name="connsiteY1-418" fmla="*/ 902377 h 5393835"/>
              <a:gd name="connsiteX2-419" fmla="*/ 2110301 w 3581732"/>
              <a:gd name="connsiteY2-420" fmla="*/ 711877 h 5393835"/>
              <a:gd name="connsiteX3-421" fmla="*/ 3581732 w 3581732"/>
              <a:gd name="connsiteY3-422" fmla="*/ 5393835 h 5393835"/>
              <a:gd name="connsiteX4-423" fmla="*/ 0 w 3581732"/>
              <a:gd name="connsiteY4-424" fmla="*/ 5368435 h 5393835"/>
              <a:gd name="connsiteX5-425" fmla="*/ 1484131 w 3581732"/>
              <a:gd name="connsiteY5-426" fmla="*/ 699177 h 5393835"/>
              <a:gd name="connsiteX6-427" fmla="*/ 914174 w 3581732"/>
              <a:gd name="connsiteY6-428" fmla="*/ 775377 h 5393835"/>
              <a:gd name="connsiteX7-429" fmla="*/ 1784517 w 3581732"/>
              <a:gd name="connsiteY7-430" fmla="*/ 0 h 5393835"/>
              <a:gd name="connsiteX0-431" fmla="*/ 1784517 w 3581732"/>
              <a:gd name="connsiteY0-432" fmla="*/ 0 h 5393835"/>
              <a:gd name="connsiteX1-433" fmla="*/ 2692959 w 3581732"/>
              <a:gd name="connsiteY1-434" fmla="*/ 762677 h 5393835"/>
              <a:gd name="connsiteX2-435" fmla="*/ 2110301 w 3581732"/>
              <a:gd name="connsiteY2-436" fmla="*/ 711877 h 5393835"/>
              <a:gd name="connsiteX3-437" fmla="*/ 3581732 w 3581732"/>
              <a:gd name="connsiteY3-438" fmla="*/ 5393835 h 5393835"/>
              <a:gd name="connsiteX4-439" fmla="*/ 0 w 3581732"/>
              <a:gd name="connsiteY4-440" fmla="*/ 5368435 h 5393835"/>
              <a:gd name="connsiteX5-441" fmla="*/ 1484131 w 3581732"/>
              <a:gd name="connsiteY5-442" fmla="*/ 699177 h 5393835"/>
              <a:gd name="connsiteX6-443" fmla="*/ 914174 w 3581732"/>
              <a:gd name="connsiteY6-444" fmla="*/ 775377 h 5393835"/>
              <a:gd name="connsiteX7-445" fmla="*/ 1784517 w 3581732"/>
              <a:gd name="connsiteY7-446" fmla="*/ 0 h 5393835"/>
              <a:gd name="connsiteX0-447" fmla="*/ 1784517 w 3581732"/>
              <a:gd name="connsiteY0-448" fmla="*/ 0 h 5393835"/>
              <a:gd name="connsiteX1-449" fmla="*/ 2667559 w 3581732"/>
              <a:gd name="connsiteY1-450" fmla="*/ 965877 h 5393835"/>
              <a:gd name="connsiteX2-451" fmla="*/ 2110301 w 3581732"/>
              <a:gd name="connsiteY2-452" fmla="*/ 711877 h 5393835"/>
              <a:gd name="connsiteX3-453" fmla="*/ 3581732 w 3581732"/>
              <a:gd name="connsiteY3-454" fmla="*/ 5393835 h 5393835"/>
              <a:gd name="connsiteX4-455" fmla="*/ 0 w 3581732"/>
              <a:gd name="connsiteY4-456" fmla="*/ 5368435 h 5393835"/>
              <a:gd name="connsiteX5-457" fmla="*/ 1484131 w 3581732"/>
              <a:gd name="connsiteY5-458" fmla="*/ 699177 h 5393835"/>
              <a:gd name="connsiteX6-459" fmla="*/ 914174 w 3581732"/>
              <a:gd name="connsiteY6-460" fmla="*/ 775377 h 5393835"/>
              <a:gd name="connsiteX7-461" fmla="*/ 1784517 w 3581732"/>
              <a:gd name="connsiteY7-462" fmla="*/ 0 h 5393835"/>
              <a:gd name="connsiteX0-463" fmla="*/ 1784517 w 3581732"/>
              <a:gd name="connsiteY0-464" fmla="*/ 0 h 5393835"/>
              <a:gd name="connsiteX1-465" fmla="*/ 2667559 w 3581732"/>
              <a:gd name="connsiteY1-466" fmla="*/ 965877 h 5393835"/>
              <a:gd name="connsiteX2-467" fmla="*/ 2110301 w 3581732"/>
              <a:gd name="connsiteY2-468" fmla="*/ 711877 h 5393835"/>
              <a:gd name="connsiteX3-469" fmla="*/ 3581732 w 3581732"/>
              <a:gd name="connsiteY3-470" fmla="*/ 5393835 h 5393835"/>
              <a:gd name="connsiteX4-471" fmla="*/ 0 w 3581732"/>
              <a:gd name="connsiteY4-472" fmla="*/ 5368435 h 5393835"/>
              <a:gd name="connsiteX5-473" fmla="*/ 1484131 w 3581732"/>
              <a:gd name="connsiteY5-474" fmla="*/ 699177 h 5393835"/>
              <a:gd name="connsiteX6-475" fmla="*/ 914174 w 3581732"/>
              <a:gd name="connsiteY6-476" fmla="*/ 927777 h 5393835"/>
              <a:gd name="connsiteX7-477" fmla="*/ 1784517 w 3581732"/>
              <a:gd name="connsiteY7-478" fmla="*/ 0 h 5393835"/>
              <a:gd name="connsiteX0-479" fmla="*/ 1784517 w 3581732"/>
              <a:gd name="connsiteY0-480" fmla="*/ 0 h 5393835"/>
              <a:gd name="connsiteX1-481" fmla="*/ 2667559 w 3581732"/>
              <a:gd name="connsiteY1-482" fmla="*/ 965877 h 5393835"/>
              <a:gd name="connsiteX2-483" fmla="*/ 2110301 w 3581732"/>
              <a:gd name="connsiteY2-484" fmla="*/ 711877 h 5393835"/>
              <a:gd name="connsiteX3-485" fmla="*/ 3581732 w 3581732"/>
              <a:gd name="connsiteY3-486" fmla="*/ 5393835 h 5393835"/>
              <a:gd name="connsiteX4-487" fmla="*/ 0 w 3581732"/>
              <a:gd name="connsiteY4-488" fmla="*/ 5368435 h 5393835"/>
              <a:gd name="connsiteX5-489" fmla="*/ 1471431 w 3581732"/>
              <a:gd name="connsiteY5-490" fmla="*/ 864277 h 5393835"/>
              <a:gd name="connsiteX6-491" fmla="*/ 914174 w 3581732"/>
              <a:gd name="connsiteY6-492" fmla="*/ 927777 h 5393835"/>
              <a:gd name="connsiteX7-493" fmla="*/ 1784517 w 3581732"/>
              <a:gd name="connsiteY7-494" fmla="*/ 0 h 5393835"/>
              <a:gd name="connsiteX0-495" fmla="*/ 1784517 w 3581732"/>
              <a:gd name="connsiteY0-496" fmla="*/ 0 h 5393835"/>
              <a:gd name="connsiteX1-497" fmla="*/ 2667559 w 3581732"/>
              <a:gd name="connsiteY1-498" fmla="*/ 965877 h 5393835"/>
              <a:gd name="connsiteX2-499" fmla="*/ 2084901 w 3581732"/>
              <a:gd name="connsiteY2-500" fmla="*/ 876977 h 5393835"/>
              <a:gd name="connsiteX3-501" fmla="*/ 3581732 w 3581732"/>
              <a:gd name="connsiteY3-502" fmla="*/ 5393835 h 5393835"/>
              <a:gd name="connsiteX4-503" fmla="*/ 0 w 3581732"/>
              <a:gd name="connsiteY4-504" fmla="*/ 5368435 h 5393835"/>
              <a:gd name="connsiteX5-505" fmla="*/ 1471431 w 3581732"/>
              <a:gd name="connsiteY5-506" fmla="*/ 864277 h 5393835"/>
              <a:gd name="connsiteX6-507" fmla="*/ 914174 w 3581732"/>
              <a:gd name="connsiteY6-508" fmla="*/ 927777 h 5393835"/>
              <a:gd name="connsiteX7-509" fmla="*/ 1784517 w 3581732"/>
              <a:gd name="connsiteY7-510" fmla="*/ 0 h 5393835"/>
            </a:gdLst>
            <a:ahLst/>
            <a:cxnLst/>
            <a:rect l="l" t="t" r="r" b="b"/>
            <a:pathLst>
              <a:path w="3581732" h="5393835">
                <a:moveTo>
                  <a:pt x="1784517" y="0"/>
                </a:moveTo>
                <a:lnTo>
                  <a:pt x="2667559" y="965877"/>
                </a:lnTo>
                <a:lnTo>
                  <a:pt x="2084901" y="876977"/>
                </a:lnTo>
                <a:cubicBezTo>
                  <a:pt x="2088545" y="2496896"/>
                  <a:pt x="2498588" y="4116816"/>
                  <a:pt x="3581732" y="5393835"/>
                </a:cubicBezTo>
                <a:lnTo>
                  <a:pt x="0" y="5368435"/>
                </a:lnTo>
                <a:cubicBezTo>
                  <a:pt x="1129710" y="4193016"/>
                  <a:pt x="1383121" y="2661996"/>
                  <a:pt x="1471431" y="864277"/>
                </a:cubicBezTo>
                <a:lnTo>
                  <a:pt x="914174" y="927777"/>
                </a:lnTo>
                <a:lnTo>
                  <a:pt x="1784517" y="0"/>
                </a:lnTo>
                <a:close/>
              </a:path>
            </a:pathLst>
          </a:custGeom>
          <a:gradFill>
            <a:gsLst>
              <a:gs pos="0">
                <a:schemeClr val="accent1">
                  <a:alpha val="15000"/>
                </a:schemeClr>
              </a:gs>
              <a:gs pos="100000">
                <a:schemeClr val="accent2">
                  <a:alpha val="0"/>
                  <a:lumMod val="0"/>
                  <a:lumOff val="10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1043125" y="3570662"/>
            <a:ext cx="1570599" cy="2365698"/>
          </a:xfrm>
          <a:custGeom>
            <a:avLst/>
            <a:gdLst>
              <a:gd name="connsiteX0" fmla="*/ 921143 w 1842285"/>
              <a:gd name="connsiteY0" fmla="*/ 0 h 5812935"/>
              <a:gd name="connsiteX1" fmla="*/ 1842285 w 1842285"/>
              <a:gd name="connsiteY1" fmla="*/ 1588177 h 5812935"/>
              <a:gd name="connsiteX2" fmla="*/ 1323127 w 1842285"/>
              <a:gd name="connsiteY2" fmla="*/ 1588177 h 5812935"/>
              <a:gd name="connsiteX3" fmla="*/ 1715058 w 1842285"/>
              <a:gd name="connsiteY3" fmla="*/ 5812935 h 5812935"/>
              <a:gd name="connsiteX4" fmla="*/ 127226 w 1842285"/>
              <a:gd name="connsiteY4" fmla="*/ 5812935 h 5812935"/>
              <a:gd name="connsiteX5" fmla="*/ 519157 w 1842285"/>
              <a:gd name="connsiteY5" fmla="*/ 1588177 h 5812935"/>
              <a:gd name="connsiteX6" fmla="*/ 0 w 1842285"/>
              <a:gd name="connsiteY6" fmla="*/ 1588177 h 5812935"/>
              <a:gd name="connsiteX0-1" fmla="*/ 1771817 w 2692959"/>
              <a:gd name="connsiteY0-2" fmla="*/ 0 h 6219335"/>
              <a:gd name="connsiteX1-3" fmla="*/ 2692959 w 2692959"/>
              <a:gd name="connsiteY1-4" fmla="*/ 1588177 h 6219335"/>
              <a:gd name="connsiteX2-5" fmla="*/ 2173801 w 2692959"/>
              <a:gd name="connsiteY2-6" fmla="*/ 1588177 h 6219335"/>
              <a:gd name="connsiteX3-7" fmla="*/ 2565732 w 2692959"/>
              <a:gd name="connsiteY3-8" fmla="*/ 5812935 h 6219335"/>
              <a:gd name="connsiteX4-9" fmla="*/ 0 w 2692959"/>
              <a:gd name="connsiteY4-10" fmla="*/ 6219335 h 6219335"/>
              <a:gd name="connsiteX5-11" fmla="*/ 1369831 w 2692959"/>
              <a:gd name="connsiteY5-12" fmla="*/ 1588177 h 6219335"/>
              <a:gd name="connsiteX6-13" fmla="*/ 850674 w 2692959"/>
              <a:gd name="connsiteY6-14" fmla="*/ 1588177 h 6219335"/>
              <a:gd name="connsiteX7" fmla="*/ 1771817 w 2692959"/>
              <a:gd name="connsiteY7" fmla="*/ 0 h 6219335"/>
              <a:gd name="connsiteX0-15" fmla="*/ 1771817 w 3403932"/>
              <a:gd name="connsiteY0-16" fmla="*/ 0 h 6219335"/>
              <a:gd name="connsiteX1-17" fmla="*/ 2692959 w 3403932"/>
              <a:gd name="connsiteY1-18" fmla="*/ 1588177 h 6219335"/>
              <a:gd name="connsiteX2-19" fmla="*/ 2173801 w 3403932"/>
              <a:gd name="connsiteY2-20" fmla="*/ 1588177 h 6219335"/>
              <a:gd name="connsiteX3-21" fmla="*/ 3403932 w 3403932"/>
              <a:gd name="connsiteY3-22" fmla="*/ 6143135 h 6219335"/>
              <a:gd name="connsiteX4-23" fmla="*/ 0 w 3403932"/>
              <a:gd name="connsiteY4-24" fmla="*/ 6219335 h 6219335"/>
              <a:gd name="connsiteX5-25" fmla="*/ 1369831 w 3403932"/>
              <a:gd name="connsiteY5-26" fmla="*/ 1588177 h 6219335"/>
              <a:gd name="connsiteX6-27" fmla="*/ 850674 w 3403932"/>
              <a:gd name="connsiteY6-28" fmla="*/ 1588177 h 6219335"/>
              <a:gd name="connsiteX7-29" fmla="*/ 1771817 w 3403932"/>
              <a:gd name="connsiteY7-30" fmla="*/ 0 h 6219335"/>
              <a:gd name="connsiteX0-31" fmla="*/ 1771817 w 3403932"/>
              <a:gd name="connsiteY0-32" fmla="*/ 0 h 6219335"/>
              <a:gd name="connsiteX1-33" fmla="*/ 2692959 w 3403932"/>
              <a:gd name="connsiteY1-34" fmla="*/ 1588177 h 6219335"/>
              <a:gd name="connsiteX2-35" fmla="*/ 2173801 w 3403932"/>
              <a:gd name="connsiteY2-36" fmla="*/ 1588177 h 6219335"/>
              <a:gd name="connsiteX3-37" fmla="*/ 3403932 w 3403932"/>
              <a:gd name="connsiteY3-38" fmla="*/ 6143135 h 6219335"/>
              <a:gd name="connsiteX4-39" fmla="*/ 0 w 3403932"/>
              <a:gd name="connsiteY4-40" fmla="*/ 6219335 h 6219335"/>
              <a:gd name="connsiteX5-41" fmla="*/ 1369831 w 3403932"/>
              <a:gd name="connsiteY5-42" fmla="*/ 1588177 h 6219335"/>
              <a:gd name="connsiteX6-43" fmla="*/ 850674 w 3403932"/>
              <a:gd name="connsiteY6-44" fmla="*/ 1588177 h 6219335"/>
              <a:gd name="connsiteX7-45" fmla="*/ 1771817 w 3403932"/>
              <a:gd name="connsiteY7-46" fmla="*/ 0 h 6219335"/>
              <a:gd name="connsiteX0-47" fmla="*/ 1771817 w 3403932"/>
              <a:gd name="connsiteY0-48" fmla="*/ 0 h 6219335"/>
              <a:gd name="connsiteX1-49" fmla="*/ 2692959 w 3403932"/>
              <a:gd name="connsiteY1-50" fmla="*/ 1588177 h 6219335"/>
              <a:gd name="connsiteX2-51" fmla="*/ 2173801 w 3403932"/>
              <a:gd name="connsiteY2-52" fmla="*/ 1588177 h 6219335"/>
              <a:gd name="connsiteX3-53" fmla="*/ 3403932 w 3403932"/>
              <a:gd name="connsiteY3-54" fmla="*/ 6143135 h 6219335"/>
              <a:gd name="connsiteX4-55" fmla="*/ 0 w 3403932"/>
              <a:gd name="connsiteY4-56" fmla="*/ 6219335 h 6219335"/>
              <a:gd name="connsiteX5-57" fmla="*/ 1369831 w 3403932"/>
              <a:gd name="connsiteY5-58" fmla="*/ 1588177 h 6219335"/>
              <a:gd name="connsiteX6-59" fmla="*/ 850674 w 3403932"/>
              <a:gd name="connsiteY6-60" fmla="*/ 1588177 h 6219335"/>
              <a:gd name="connsiteX7-61" fmla="*/ 1771817 w 3403932"/>
              <a:gd name="connsiteY7-62" fmla="*/ 0 h 6219335"/>
              <a:gd name="connsiteX0-63" fmla="*/ 1771817 w 3403932"/>
              <a:gd name="connsiteY0-64" fmla="*/ 0 h 6219335"/>
              <a:gd name="connsiteX1-65" fmla="*/ 2692959 w 3403932"/>
              <a:gd name="connsiteY1-66" fmla="*/ 1588177 h 6219335"/>
              <a:gd name="connsiteX2-67" fmla="*/ 2173801 w 3403932"/>
              <a:gd name="connsiteY2-68" fmla="*/ 1588177 h 6219335"/>
              <a:gd name="connsiteX3-69" fmla="*/ 3403932 w 3403932"/>
              <a:gd name="connsiteY3-70" fmla="*/ 6143135 h 6219335"/>
              <a:gd name="connsiteX4-71" fmla="*/ 0 w 3403932"/>
              <a:gd name="connsiteY4-72" fmla="*/ 6219335 h 6219335"/>
              <a:gd name="connsiteX5-73" fmla="*/ 1369831 w 3403932"/>
              <a:gd name="connsiteY5-74" fmla="*/ 1588177 h 6219335"/>
              <a:gd name="connsiteX6-75" fmla="*/ 850674 w 3403932"/>
              <a:gd name="connsiteY6-76" fmla="*/ 1588177 h 6219335"/>
              <a:gd name="connsiteX7-77" fmla="*/ 1771817 w 3403932"/>
              <a:gd name="connsiteY7-78" fmla="*/ 0 h 6219335"/>
              <a:gd name="connsiteX0-79" fmla="*/ 1771817 w 3403932"/>
              <a:gd name="connsiteY0-80" fmla="*/ 0 h 6219335"/>
              <a:gd name="connsiteX1-81" fmla="*/ 2692959 w 3403932"/>
              <a:gd name="connsiteY1-82" fmla="*/ 1588177 h 6219335"/>
              <a:gd name="connsiteX2-83" fmla="*/ 2173801 w 3403932"/>
              <a:gd name="connsiteY2-84" fmla="*/ 1588177 h 6219335"/>
              <a:gd name="connsiteX3-85" fmla="*/ 3403932 w 3403932"/>
              <a:gd name="connsiteY3-86" fmla="*/ 6143135 h 6219335"/>
              <a:gd name="connsiteX4-87" fmla="*/ 0 w 3403932"/>
              <a:gd name="connsiteY4-88" fmla="*/ 6219335 h 6219335"/>
              <a:gd name="connsiteX5-89" fmla="*/ 1369831 w 3403932"/>
              <a:gd name="connsiteY5-90" fmla="*/ 1588177 h 6219335"/>
              <a:gd name="connsiteX6-91" fmla="*/ 850674 w 3403932"/>
              <a:gd name="connsiteY6-92" fmla="*/ 1588177 h 6219335"/>
              <a:gd name="connsiteX7-93" fmla="*/ 1771817 w 3403932"/>
              <a:gd name="connsiteY7-94" fmla="*/ 0 h 6219335"/>
              <a:gd name="connsiteX0-95" fmla="*/ 1771817 w 3403932"/>
              <a:gd name="connsiteY0-96" fmla="*/ 0 h 6219335"/>
              <a:gd name="connsiteX1-97" fmla="*/ 2692959 w 3403932"/>
              <a:gd name="connsiteY1-98" fmla="*/ 1588177 h 6219335"/>
              <a:gd name="connsiteX2-99" fmla="*/ 2173801 w 3403932"/>
              <a:gd name="connsiteY2-100" fmla="*/ 1588177 h 6219335"/>
              <a:gd name="connsiteX3-101" fmla="*/ 3403932 w 3403932"/>
              <a:gd name="connsiteY3-102" fmla="*/ 6143135 h 6219335"/>
              <a:gd name="connsiteX4-103" fmla="*/ 0 w 3403932"/>
              <a:gd name="connsiteY4-104" fmla="*/ 6219335 h 6219335"/>
              <a:gd name="connsiteX5-105" fmla="*/ 1369831 w 3403932"/>
              <a:gd name="connsiteY5-106" fmla="*/ 1588177 h 6219335"/>
              <a:gd name="connsiteX6-107" fmla="*/ 850674 w 3403932"/>
              <a:gd name="connsiteY6-108" fmla="*/ 1588177 h 6219335"/>
              <a:gd name="connsiteX7-109" fmla="*/ 1771817 w 3403932"/>
              <a:gd name="connsiteY7-110" fmla="*/ 0 h 6219335"/>
              <a:gd name="connsiteX0-111" fmla="*/ 1771817 w 3403932"/>
              <a:gd name="connsiteY0-112" fmla="*/ 0 h 6219335"/>
              <a:gd name="connsiteX1-113" fmla="*/ 2692959 w 3403932"/>
              <a:gd name="connsiteY1-114" fmla="*/ 1588177 h 6219335"/>
              <a:gd name="connsiteX2-115" fmla="*/ 2173801 w 3403932"/>
              <a:gd name="connsiteY2-116" fmla="*/ 1588177 h 6219335"/>
              <a:gd name="connsiteX3-117" fmla="*/ 3403932 w 3403932"/>
              <a:gd name="connsiteY3-118" fmla="*/ 6143135 h 6219335"/>
              <a:gd name="connsiteX4-119" fmla="*/ 0 w 3403932"/>
              <a:gd name="connsiteY4-120" fmla="*/ 6219335 h 6219335"/>
              <a:gd name="connsiteX5-121" fmla="*/ 1369831 w 3403932"/>
              <a:gd name="connsiteY5-122" fmla="*/ 1588177 h 6219335"/>
              <a:gd name="connsiteX6-123" fmla="*/ 850674 w 3403932"/>
              <a:gd name="connsiteY6-124" fmla="*/ 1588177 h 6219335"/>
              <a:gd name="connsiteX7-125" fmla="*/ 1771817 w 3403932"/>
              <a:gd name="connsiteY7-126" fmla="*/ 0 h 6219335"/>
              <a:gd name="connsiteX0-127" fmla="*/ 1771817 w 3403932"/>
              <a:gd name="connsiteY0-128" fmla="*/ 0 h 6219335"/>
              <a:gd name="connsiteX1-129" fmla="*/ 2692959 w 3403932"/>
              <a:gd name="connsiteY1-130" fmla="*/ 1588177 h 6219335"/>
              <a:gd name="connsiteX2-131" fmla="*/ 2173801 w 3403932"/>
              <a:gd name="connsiteY2-132" fmla="*/ 1588177 h 6219335"/>
              <a:gd name="connsiteX3-133" fmla="*/ 3403932 w 3403932"/>
              <a:gd name="connsiteY3-134" fmla="*/ 6143135 h 6219335"/>
              <a:gd name="connsiteX4-135" fmla="*/ 0 w 3403932"/>
              <a:gd name="connsiteY4-136" fmla="*/ 6219335 h 6219335"/>
              <a:gd name="connsiteX5-137" fmla="*/ 1369831 w 3403932"/>
              <a:gd name="connsiteY5-138" fmla="*/ 1588177 h 6219335"/>
              <a:gd name="connsiteX6-139" fmla="*/ 825274 w 3403932"/>
              <a:gd name="connsiteY6-140" fmla="*/ 1689777 h 6219335"/>
              <a:gd name="connsiteX7-141" fmla="*/ 1771817 w 3403932"/>
              <a:gd name="connsiteY7-142" fmla="*/ 0 h 6219335"/>
              <a:gd name="connsiteX0-143" fmla="*/ 1771817 w 3403932"/>
              <a:gd name="connsiteY0-144" fmla="*/ 0 h 6219335"/>
              <a:gd name="connsiteX1-145" fmla="*/ 2692959 w 3403932"/>
              <a:gd name="connsiteY1-146" fmla="*/ 1664377 h 6219335"/>
              <a:gd name="connsiteX2-147" fmla="*/ 2173801 w 3403932"/>
              <a:gd name="connsiteY2-148" fmla="*/ 1588177 h 6219335"/>
              <a:gd name="connsiteX3-149" fmla="*/ 3403932 w 3403932"/>
              <a:gd name="connsiteY3-150" fmla="*/ 6143135 h 6219335"/>
              <a:gd name="connsiteX4-151" fmla="*/ 0 w 3403932"/>
              <a:gd name="connsiteY4-152" fmla="*/ 6219335 h 6219335"/>
              <a:gd name="connsiteX5-153" fmla="*/ 1369831 w 3403932"/>
              <a:gd name="connsiteY5-154" fmla="*/ 1588177 h 6219335"/>
              <a:gd name="connsiteX6-155" fmla="*/ 825274 w 3403932"/>
              <a:gd name="connsiteY6-156" fmla="*/ 1689777 h 6219335"/>
              <a:gd name="connsiteX7-157" fmla="*/ 1771817 w 3403932"/>
              <a:gd name="connsiteY7-158" fmla="*/ 0 h 6219335"/>
              <a:gd name="connsiteX0-159" fmla="*/ 1822617 w 3403932"/>
              <a:gd name="connsiteY0-160" fmla="*/ 0 h 5444635"/>
              <a:gd name="connsiteX1-161" fmla="*/ 2692959 w 3403932"/>
              <a:gd name="connsiteY1-162" fmla="*/ 889677 h 5444635"/>
              <a:gd name="connsiteX2-163" fmla="*/ 2173801 w 3403932"/>
              <a:gd name="connsiteY2-164" fmla="*/ 813477 h 5444635"/>
              <a:gd name="connsiteX3-165" fmla="*/ 3403932 w 3403932"/>
              <a:gd name="connsiteY3-166" fmla="*/ 5368435 h 5444635"/>
              <a:gd name="connsiteX4-167" fmla="*/ 0 w 3403932"/>
              <a:gd name="connsiteY4-168" fmla="*/ 5444635 h 5444635"/>
              <a:gd name="connsiteX5-169" fmla="*/ 1369831 w 3403932"/>
              <a:gd name="connsiteY5-170" fmla="*/ 813477 h 5444635"/>
              <a:gd name="connsiteX6-171" fmla="*/ 825274 w 3403932"/>
              <a:gd name="connsiteY6-172" fmla="*/ 915077 h 5444635"/>
              <a:gd name="connsiteX7-173" fmla="*/ 1822617 w 3403932"/>
              <a:gd name="connsiteY7-174" fmla="*/ 0 h 5444635"/>
              <a:gd name="connsiteX0-175" fmla="*/ 1784517 w 3365832"/>
              <a:gd name="connsiteY0-176" fmla="*/ 0 h 5368435"/>
              <a:gd name="connsiteX1-177" fmla="*/ 2654859 w 3365832"/>
              <a:gd name="connsiteY1-178" fmla="*/ 889677 h 5368435"/>
              <a:gd name="connsiteX2-179" fmla="*/ 2135701 w 3365832"/>
              <a:gd name="connsiteY2-180" fmla="*/ 813477 h 5368435"/>
              <a:gd name="connsiteX3-181" fmla="*/ 3365832 w 3365832"/>
              <a:gd name="connsiteY3-182" fmla="*/ 5368435 h 5368435"/>
              <a:gd name="connsiteX4-183" fmla="*/ 0 w 3365832"/>
              <a:gd name="connsiteY4-184" fmla="*/ 5368435 h 5368435"/>
              <a:gd name="connsiteX5-185" fmla="*/ 1331731 w 3365832"/>
              <a:gd name="connsiteY5-186" fmla="*/ 813477 h 5368435"/>
              <a:gd name="connsiteX6-187" fmla="*/ 787174 w 3365832"/>
              <a:gd name="connsiteY6-188" fmla="*/ 915077 h 5368435"/>
              <a:gd name="connsiteX7-189" fmla="*/ 1784517 w 3365832"/>
              <a:gd name="connsiteY7-190" fmla="*/ 0 h 5368435"/>
              <a:gd name="connsiteX0-191" fmla="*/ 1784517 w 3492832"/>
              <a:gd name="connsiteY0-192" fmla="*/ 0 h 5368435"/>
              <a:gd name="connsiteX1-193" fmla="*/ 2654859 w 3492832"/>
              <a:gd name="connsiteY1-194" fmla="*/ 889677 h 5368435"/>
              <a:gd name="connsiteX2-195" fmla="*/ 2135701 w 3492832"/>
              <a:gd name="connsiteY2-196" fmla="*/ 813477 h 5368435"/>
              <a:gd name="connsiteX3-197" fmla="*/ 3492832 w 3492832"/>
              <a:gd name="connsiteY3-198" fmla="*/ 5368435 h 5368435"/>
              <a:gd name="connsiteX4-199" fmla="*/ 0 w 3492832"/>
              <a:gd name="connsiteY4-200" fmla="*/ 5368435 h 5368435"/>
              <a:gd name="connsiteX5-201" fmla="*/ 1331731 w 3492832"/>
              <a:gd name="connsiteY5-202" fmla="*/ 813477 h 5368435"/>
              <a:gd name="connsiteX6-203" fmla="*/ 787174 w 3492832"/>
              <a:gd name="connsiteY6-204" fmla="*/ 915077 h 5368435"/>
              <a:gd name="connsiteX7-205" fmla="*/ 1784517 w 3492832"/>
              <a:gd name="connsiteY7-206" fmla="*/ 0 h 5368435"/>
              <a:gd name="connsiteX0-207" fmla="*/ 1784517 w 3581732"/>
              <a:gd name="connsiteY0-208" fmla="*/ 0 h 5393835"/>
              <a:gd name="connsiteX1-209" fmla="*/ 2654859 w 3581732"/>
              <a:gd name="connsiteY1-210" fmla="*/ 889677 h 5393835"/>
              <a:gd name="connsiteX2-211" fmla="*/ 2135701 w 3581732"/>
              <a:gd name="connsiteY2-212" fmla="*/ 813477 h 5393835"/>
              <a:gd name="connsiteX3-213" fmla="*/ 3581732 w 3581732"/>
              <a:gd name="connsiteY3-214" fmla="*/ 5393835 h 5393835"/>
              <a:gd name="connsiteX4-215" fmla="*/ 0 w 3581732"/>
              <a:gd name="connsiteY4-216" fmla="*/ 5368435 h 5393835"/>
              <a:gd name="connsiteX5-217" fmla="*/ 1331731 w 3581732"/>
              <a:gd name="connsiteY5-218" fmla="*/ 813477 h 5393835"/>
              <a:gd name="connsiteX6-219" fmla="*/ 787174 w 3581732"/>
              <a:gd name="connsiteY6-220" fmla="*/ 915077 h 5393835"/>
              <a:gd name="connsiteX7-221" fmla="*/ 1784517 w 3581732"/>
              <a:gd name="connsiteY7-222" fmla="*/ 0 h 5393835"/>
              <a:gd name="connsiteX0-223" fmla="*/ 1784517 w 3581732"/>
              <a:gd name="connsiteY0-224" fmla="*/ 0 h 5393835"/>
              <a:gd name="connsiteX1-225" fmla="*/ 2654859 w 3581732"/>
              <a:gd name="connsiteY1-226" fmla="*/ 889677 h 5393835"/>
              <a:gd name="connsiteX2-227" fmla="*/ 2135701 w 3581732"/>
              <a:gd name="connsiteY2-228" fmla="*/ 813477 h 5393835"/>
              <a:gd name="connsiteX3-229" fmla="*/ 3581732 w 3581732"/>
              <a:gd name="connsiteY3-230" fmla="*/ 5393835 h 5393835"/>
              <a:gd name="connsiteX4-231" fmla="*/ 0 w 3581732"/>
              <a:gd name="connsiteY4-232" fmla="*/ 5368435 h 5393835"/>
              <a:gd name="connsiteX5-233" fmla="*/ 1331731 w 3581732"/>
              <a:gd name="connsiteY5-234" fmla="*/ 813477 h 5393835"/>
              <a:gd name="connsiteX6-235" fmla="*/ 787174 w 3581732"/>
              <a:gd name="connsiteY6-236" fmla="*/ 915077 h 5393835"/>
              <a:gd name="connsiteX7-237" fmla="*/ 1784517 w 3581732"/>
              <a:gd name="connsiteY7-238" fmla="*/ 0 h 5393835"/>
              <a:gd name="connsiteX0-239" fmla="*/ 1784517 w 3581732"/>
              <a:gd name="connsiteY0-240" fmla="*/ 0 h 5393835"/>
              <a:gd name="connsiteX1-241" fmla="*/ 2654859 w 3581732"/>
              <a:gd name="connsiteY1-242" fmla="*/ 889677 h 5393835"/>
              <a:gd name="connsiteX2-243" fmla="*/ 2135701 w 3581732"/>
              <a:gd name="connsiteY2-244" fmla="*/ 813477 h 5393835"/>
              <a:gd name="connsiteX3-245" fmla="*/ 3581732 w 3581732"/>
              <a:gd name="connsiteY3-246" fmla="*/ 5393835 h 5393835"/>
              <a:gd name="connsiteX4-247" fmla="*/ 0 w 3581732"/>
              <a:gd name="connsiteY4-248" fmla="*/ 5368435 h 5393835"/>
              <a:gd name="connsiteX5-249" fmla="*/ 1331731 w 3581732"/>
              <a:gd name="connsiteY5-250" fmla="*/ 813477 h 5393835"/>
              <a:gd name="connsiteX6-251" fmla="*/ 787174 w 3581732"/>
              <a:gd name="connsiteY6-252" fmla="*/ 915077 h 5393835"/>
              <a:gd name="connsiteX7-253" fmla="*/ 1784517 w 3581732"/>
              <a:gd name="connsiteY7-254" fmla="*/ 0 h 5393835"/>
              <a:gd name="connsiteX0-255" fmla="*/ 1784517 w 3581732"/>
              <a:gd name="connsiteY0-256" fmla="*/ 0 h 5393835"/>
              <a:gd name="connsiteX1-257" fmla="*/ 2654859 w 3581732"/>
              <a:gd name="connsiteY1-258" fmla="*/ 889677 h 5393835"/>
              <a:gd name="connsiteX2-259" fmla="*/ 2135701 w 3581732"/>
              <a:gd name="connsiteY2-260" fmla="*/ 813477 h 5393835"/>
              <a:gd name="connsiteX3-261" fmla="*/ 3581732 w 3581732"/>
              <a:gd name="connsiteY3-262" fmla="*/ 5393835 h 5393835"/>
              <a:gd name="connsiteX4-263" fmla="*/ 0 w 3581732"/>
              <a:gd name="connsiteY4-264" fmla="*/ 5368435 h 5393835"/>
              <a:gd name="connsiteX5-265" fmla="*/ 1331731 w 3581732"/>
              <a:gd name="connsiteY5-266" fmla="*/ 813477 h 5393835"/>
              <a:gd name="connsiteX6-267" fmla="*/ 787174 w 3581732"/>
              <a:gd name="connsiteY6-268" fmla="*/ 915077 h 5393835"/>
              <a:gd name="connsiteX7-269" fmla="*/ 1784517 w 3581732"/>
              <a:gd name="connsiteY7-270" fmla="*/ 0 h 5393835"/>
              <a:gd name="connsiteX0-271" fmla="*/ 1784517 w 3581732"/>
              <a:gd name="connsiteY0-272" fmla="*/ 0 h 5393835"/>
              <a:gd name="connsiteX1-273" fmla="*/ 2654859 w 3581732"/>
              <a:gd name="connsiteY1-274" fmla="*/ 889677 h 5393835"/>
              <a:gd name="connsiteX2-275" fmla="*/ 2135701 w 3581732"/>
              <a:gd name="connsiteY2-276" fmla="*/ 813477 h 5393835"/>
              <a:gd name="connsiteX3-277" fmla="*/ 3581732 w 3581732"/>
              <a:gd name="connsiteY3-278" fmla="*/ 5393835 h 5393835"/>
              <a:gd name="connsiteX4-279" fmla="*/ 0 w 3581732"/>
              <a:gd name="connsiteY4-280" fmla="*/ 5368435 h 5393835"/>
              <a:gd name="connsiteX5-281" fmla="*/ 1331731 w 3581732"/>
              <a:gd name="connsiteY5-282" fmla="*/ 813477 h 5393835"/>
              <a:gd name="connsiteX6-283" fmla="*/ 787174 w 3581732"/>
              <a:gd name="connsiteY6-284" fmla="*/ 915077 h 5393835"/>
              <a:gd name="connsiteX7-285" fmla="*/ 1784517 w 3581732"/>
              <a:gd name="connsiteY7-286" fmla="*/ 0 h 5393835"/>
              <a:gd name="connsiteX0-287" fmla="*/ 1784517 w 3581732"/>
              <a:gd name="connsiteY0-288" fmla="*/ 0 h 5393835"/>
              <a:gd name="connsiteX1-289" fmla="*/ 2654859 w 3581732"/>
              <a:gd name="connsiteY1-290" fmla="*/ 889677 h 5393835"/>
              <a:gd name="connsiteX2-291" fmla="*/ 2110301 w 3581732"/>
              <a:gd name="connsiteY2-292" fmla="*/ 711877 h 5393835"/>
              <a:gd name="connsiteX3-293" fmla="*/ 3581732 w 3581732"/>
              <a:gd name="connsiteY3-294" fmla="*/ 5393835 h 5393835"/>
              <a:gd name="connsiteX4-295" fmla="*/ 0 w 3581732"/>
              <a:gd name="connsiteY4-296" fmla="*/ 5368435 h 5393835"/>
              <a:gd name="connsiteX5-297" fmla="*/ 1331731 w 3581732"/>
              <a:gd name="connsiteY5-298" fmla="*/ 813477 h 5393835"/>
              <a:gd name="connsiteX6-299" fmla="*/ 787174 w 3581732"/>
              <a:gd name="connsiteY6-300" fmla="*/ 915077 h 5393835"/>
              <a:gd name="connsiteX7-301" fmla="*/ 1784517 w 3581732"/>
              <a:gd name="connsiteY7-302" fmla="*/ 0 h 5393835"/>
              <a:gd name="connsiteX0-303" fmla="*/ 1784517 w 3581732"/>
              <a:gd name="connsiteY0-304" fmla="*/ 0 h 5393835"/>
              <a:gd name="connsiteX1-305" fmla="*/ 2654859 w 3581732"/>
              <a:gd name="connsiteY1-306" fmla="*/ 889677 h 5393835"/>
              <a:gd name="connsiteX2-307" fmla="*/ 2110301 w 3581732"/>
              <a:gd name="connsiteY2-308" fmla="*/ 711877 h 5393835"/>
              <a:gd name="connsiteX3-309" fmla="*/ 3581732 w 3581732"/>
              <a:gd name="connsiteY3-310" fmla="*/ 5393835 h 5393835"/>
              <a:gd name="connsiteX4-311" fmla="*/ 0 w 3581732"/>
              <a:gd name="connsiteY4-312" fmla="*/ 5368435 h 5393835"/>
              <a:gd name="connsiteX5-313" fmla="*/ 1331731 w 3581732"/>
              <a:gd name="connsiteY5-314" fmla="*/ 737277 h 5393835"/>
              <a:gd name="connsiteX6-315" fmla="*/ 787174 w 3581732"/>
              <a:gd name="connsiteY6-316" fmla="*/ 915077 h 5393835"/>
              <a:gd name="connsiteX7-317" fmla="*/ 1784517 w 3581732"/>
              <a:gd name="connsiteY7-318" fmla="*/ 0 h 5393835"/>
              <a:gd name="connsiteX0-319" fmla="*/ 1784517 w 3581732"/>
              <a:gd name="connsiteY0-320" fmla="*/ 0 h 5393835"/>
              <a:gd name="connsiteX1-321" fmla="*/ 2654859 w 3581732"/>
              <a:gd name="connsiteY1-322" fmla="*/ 889677 h 5393835"/>
              <a:gd name="connsiteX2-323" fmla="*/ 2110301 w 3581732"/>
              <a:gd name="connsiteY2-324" fmla="*/ 711877 h 5393835"/>
              <a:gd name="connsiteX3-325" fmla="*/ 3581732 w 3581732"/>
              <a:gd name="connsiteY3-326" fmla="*/ 5393835 h 5393835"/>
              <a:gd name="connsiteX4-327" fmla="*/ 0 w 3581732"/>
              <a:gd name="connsiteY4-328" fmla="*/ 5368435 h 5393835"/>
              <a:gd name="connsiteX5-329" fmla="*/ 1331731 w 3581732"/>
              <a:gd name="connsiteY5-330" fmla="*/ 749977 h 5393835"/>
              <a:gd name="connsiteX6-331" fmla="*/ 787174 w 3581732"/>
              <a:gd name="connsiteY6-332" fmla="*/ 915077 h 5393835"/>
              <a:gd name="connsiteX7-333" fmla="*/ 1784517 w 3581732"/>
              <a:gd name="connsiteY7-334" fmla="*/ 0 h 5393835"/>
              <a:gd name="connsiteX0-335" fmla="*/ 1784517 w 3581732"/>
              <a:gd name="connsiteY0-336" fmla="*/ 0 h 5393835"/>
              <a:gd name="connsiteX1-337" fmla="*/ 2654859 w 3581732"/>
              <a:gd name="connsiteY1-338" fmla="*/ 889677 h 5393835"/>
              <a:gd name="connsiteX2-339" fmla="*/ 2110301 w 3581732"/>
              <a:gd name="connsiteY2-340" fmla="*/ 711877 h 5393835"/>
              <a:gd name="connsiteX3-341" fmla="*/ 3581732 w 3581732"/>
              <a:gd name="connsiteY3-342" fmla="*/ 5393835 h 5393835"/>
              <a:gd name="connsiteX4-343" fmla="*/ 0 w 3581732"/>
              <a:gd name="connsiteY4-344" fmla="*/ 5368435 h 5393835"/>
              <a:gd name="connsiteX5-345" fmla="*/ 1331731 w 3581732"/>
              <a:gd name="connsiteY5-346" fmla="*/ 711877 h 5393835"/>
              <a:gd name="connsiteX6-347" fmla="*/ 787174 w 3581732"/>
              <a:gd name="connsiteY6-348" fmla="*/ 915077 h 5393835"/>
              <a:gd name="connsiteX7-349" fmla="*/ 1784517 w 3581732"/>
              <a:gd name="connsiteY7-350" fmla="*/ 0 h 5393835"/>
              <a:gd name="connsiteX0-351" fmla="*/ 1784517 w 3581732"/>
              <a:gd name="connsiteY0-352" fmla="*/ 0 h 5393835"/>
              <a:gd name="connsiteX1-353" fmla="*/ 2654859 w 3581732"/>
              <a:gd name="connsiteY1-354" fmla="*/ 915077 h 5393835"/>
              <a:gd name="connsiteX2-355" fmla="*/ 2110301 w 3581732"/>
              <a:gd name="connsiteY2-356" fmla="*/ 711877 h 5393835"/>
              <a:gd name="connsiteX3-357" fmla="*/ 3581732 w 3581732"/>
              <a:gd name="connsiteY3-358" fmla="*/ 5393835 h 5393835"/>
              <a:gd name="connsiteX4-359" fmla="*/ 0 w 3581732"/>
              <a:gd name="connsiteY4-360" fmla="*/ 5368435 h 5393835"/>
              <a:gd name="connsiteX5-361" fmla="*/ 1331731 w 3581732"/>
              <a:gd name="connsiteY5-362" fmla="*/ 711877 h 5393835"/>
              <a:gd name="connsiteX6-363" fmla="*/ 787174 w 3581732"/>
              <a:gd name="connsiteY6-364" fmla="*/ 915077 h 5393835"/>
              <a:gd name="connsiteX7-365" fmla="*/ 1784517 w 3581732"/>
              <a:gd name="connsiteY7-366" fmla="*/ 0 h 5393835"/>
              <a:gd name="connsiteX0-367" fmla="*/ 1784517 w 3581732"/>
              <a:gd name="connsiteY0-368" fmla="*/ 0 h 5393835"/>
              <a:gd name="connsiteX1-369" fmla="*/ 2692959 w 3581732"/>
              <a:gd name="connsiteY1-370" fmla="*/ 902377 h 5393835"/>
              <a:gd name="connsiteX2-371" fmla="*/ 2110301 w 3581732"/>
              <a:gd name="connsiteY2-372" fmla="*/ 711877 h 5393835"/>
              <a:gd name="connsiteX3-373" fmla="*/ 3581732 w 3581732"/>
              <a:gd name="connsiteY3-374" fmla="*/ 5393835 h 5393835"/>
              <a:gd name="connsiteX4-375" fmla="*/ 0 w 3581732"/>
              <a:gd name="connsiteY4-376" fmla="*/ 5368435 h 5393835"/>
              <a:gd name="connsiteX5-377" fmla="*/ 1331731 w 3581732"/>
              <a:gd name="connsiteY5-378" fmla="*/ 711877 h 5393835"/>
              <a:gd name="connsiteX6-379" fmla="*/ 787174 w 3581732"/>
              <a:gd name="connsiteY6-380" fmla="*/ 915077 h 5393835"/>
              <a:gd name="connsiteX7-381" fmla="*/ 1784517 w 3581732"/>
              <a:gd name="connsiteY7-382" fmla="*/ 0 h 5393835"/>
              <a:gd name="connsiteX0-383" fmla="*/ 1784517 w 3581732"/>
              <a:gd name="connsiteY0-384" fmla="*/ 0 h 5393835"/>
              <a:gd name="connsiteX1-385" fmla="*/ 2692959 w 3581732"/>
              <a:gd name="connsiteY1-386" fmla="*/ 902377 h 5393835"/>
              <a:gd name="connsiteX2-387" fmla="*/ 2110301 w 3581732"/>
              <a:gd name="connsiteY2-388" fmla="*/ 711877 h 5393835"/>
              <a:gd name="connsiteX3-389" fmla="*/ 3581732 w 3581732"/>
              <a:gd name="connsiteY3-390" fmla="*/ 5393835 h 5393835"/>
              <a:gd name="connsiteX4-391" fmla="*/ 0 w 3581732"/>
              <a:gd name="connsiteY4-392" fmla="*/ 5368435 h 5393835"/>
              <a:gd name="connsiteX5-393" fmla="*/ 1484131 w 3581732"/>
              <a:gd name="connsiteY5-394" fmla="*/ 699177 h 5393835"/>
              <a:gd name="connsiteX6-395" fmla="*/ 787174 w 3581732"/>
              <a:gd name="connsiteY6-396" fmla="*/ 915077 h 5393835"/>
              <a:gd name="connsiteX7-397" fmla="*/ 1784517 w 3581732"/>
              <a:gd name="connsiteY7-398" fmla="*/ 0 h 5393835"/>
              <a:gd name="connsiteX0-399" fmla="*/ 1784517 w 3581732"/>
              <a:gd name="connsiteY0-400" fmla="*/ 0 h 5393835"/>
              <a:gd name="connsiteX1-401" fmla="*/ 2692959 w 3581732"/>
              <a:gd name="connsiteY1-402" fmla="*/ 902377 h 5393835"/>
              <a:gd name="connsiteX2-403" fmla="*/ 2110301 w 3581732"/>
              <a:gd name="connsiteY2-404" fmla="*/ 711877 h 5393835"/>
              <a:gd name="connsiteX3-405" fmla="*/ 3581732 w 3581732"/>
              <a:gd name="connsiteY3-406" fmla="*/ 5393835 h 5393835"/>
              <a:gd name="connsiteX4-407" fmla="*/ 0 w 3581732"/>
              <a:gd name="connsiteY4-408" fmla="*/ 5368435 h 5393835"/>
              <a:gd name="connsiteX5-409" fmla="*/ 1484131 w 3581732"/>
              <a:gd name="connsiteY5-410" fmla="*/ 699177 h 5393835"/>
              <a:gd name="connsiteX6-411" fmla="*/ 787174 w 3581732"/>
              <a:gd name="connsiteY6-412" fmla="*/ 915077 h 5393835"/>
              <a:gd name="connsiteX7-413" fmla="*/ 1784517 w 3581732"/>
              <a:gd name="connsiteY7-414" fmla="*/ 0 h 5393835"/>
              <a:gd name="connsiteX0-415" fmla="*/ 1784517 w 3581732"/>
              <a:gd name="connsiteY0-416" fmla="*/ 0 h 5393835"/>
              <a:gd name="connsiteX1-417" fmla="*/ 2692959 w 3581732"/>
              <a:gd name="connsiteY1-418" fmla="*/ 902377 h 5393835"/>
              <a:gd name="connsiteX2-419" fmla="*/ 2110301 w 3581732"/>
              <a:gd name="connsiteY2-420" fmla="*/ 711877 h 5393835"/>
              <a:gd name="connsiteX3-421" fmla="*/ 3581732 w 3581732"/>
              <a:gd name="connsiteY3-422" fmla="*/ 5393835 h 5393835"/>
              <a:gd name="connsiteX4-423" fmla="*/ 0 w 3581732"/>
              <a:gd name="connsiteY4-424" fmla="*/ 5368435 h 5393835"/>
              <a:gd name="connsiteX5-425" fmla="*/ 1484131 w 3581732"/>
              <a:gd name="connsiteY5-426" fmla="*/ 699177 h 5393835"/>
              <a:gd name="connsiteX6-427" fmla="*/ 914174 w 3581732"/>
              <a:gd name="connsiteY6-428" fmla="*/ 775377 h 5393835"/>
              <a:gd name="connsiteX7-429" fmla="*/ 1784517 w 3581732"/>
              <a:gd name="connsiteY7-430" fmla="*/ 0 h 5393835"/>
              <a:gd name="connsiteX0-431" fmla="*/ 1784517 w 3581732"/>
              <a:gd name="connsiteY0-432" fmla="*/ 0 h 5393835"/>
              <a:gd name="connsiteX1-433" fmla="*/ 2692959 w 3581732"/>
              <a:gd name="connsiteY1-434" fmla="*/ 762677 h 5393835"/>
              <a:gd name="connsiteX2-435" fmla="*/ 2110301 w 3581732"/>
              <a:gd name="connsiteY2-436" fmla="*/ 711877 h 5393835"/>
              <a:gd name="connsiteX3-437" fmla="*/ 3581732 w 3581732"/>
              <a:gd name="connsiteY3-438" fmla="*/ 5393835 h 5393835"/>
              <a:gd name="connsiteX4-439" fmla="*/ 0 w 3581732"/>
              <a:gd name="connsiteY4-440" fmla="*/ 5368435 h 5393835"/>
              <a:gd name="connsiteX5-441" fmla="*/ 1484131 w 3581732"/>
              <a:gd name="connsiteY5-442" fmla="*/ 699177 h 5393835"/>
              <a:gd name="connsiteX6-443" fmla="*/ 914174 w 3581732"/>
              <a:gd name="connsiteY6-444" fmla="*/ 775377 h 5393835"/>
              <a:gd name="connsiteX7-445" fmla="*/ 1784517 w 3581732"/>
              <a:gd name="connsiteY7-446" fmla="*/ 0 h 5393835"/>
              <a:gd name="connsiteX0-447" fmla="*/ 1784517 w 3581732"/>
              <a:gd name="connsiteY0-448" fmla="*/ 0 h 5393835"/>
              <a:gd name="connsiteX1-449" fmla="*/ 2667559 w 3581732"/>
              <a:gd name="connsiteY1-450" fmla="*/ 965877 h 5393835"/>
              <a:gd name="connsiteX2-451" fmla="*/ 2110301 w 3581732"/>
              <a:gd name="connsiteY2-452" fmla="*/ 711877 h 5393835"/>
              <a:gd name="connsiteX3-453" fmla="*/ 3581732 w 3581732"/>
              <a:gd name="connsiteY3-454" fmla="*/ 5393835 h 5393835"/>
              <a:gd name="connsiteX4-455" fmla="*/ 0 w 3581732"/>
              <a:gd name="connsiteY4-456" fmla="*/ 5368435 h 5393835"/>
              <a:gd name="connsiteX5-457" fmla="*/ 1484131 w 3581732"/>
              <a:gd name="connsiteY5-458" fmla="*/ 699177 h 5393835"/>
              <a:gd name="connsiteX6-459" fmla="*/ 914174 w 3581732"/>
              <a:gd name="connsiteY6-460" fmla="*/ 775377 h 5393835"/>
              <a:gd name="connsiteX7-461" fmla="*/ 1784517 w 3581732"/>
              <a:gd name="connsiteY7-462" fmla="*/ 0 h 5393835"/>
              <a:gd name="connsiteX0-463" fmla="*/ 1784517 w 3581732"/>
              <a:gd name="connsiteY0-464" fmla="*/ 0 h 5393835"/>
              <a:gd name="connsiteX1-465" fmla="*/ 2667559 w 3581732"/>
              <a:gd name="connsiteY1-466" fmla="*/ 965877 h 5393835"/>
              <a:gd name="connsiteX2-467" fmla="*/ 2110301 w 3581732"/>
              <a:gd name="connsiteY2-468" fmla="*/ 711877 h 5393835"/>
              <a:gd name="connsiteX3-469" fmla="*/ 3581732 w 3581732"/>
              <a:gd name="connsiteY3-470" fmla="*/ 5393835 h 5393835"/>
              <a:gd name="connsiteX4-471" fmla="*/ 0 w 3581732"/>
              <a:gd name="connsiteY4-472" fmla="*/ 5368435 h 5393835"/>
              <a:gd name="connsiteX5-473" fmla="*/ 1484131 w 3581732"/>
              <a:gd name="connsiteY5-474" fmla="*/ 699177 h 5393835"/>
              <a:gd name="connsiteX6-475" fmla="*/ 914174 w 3581732"/>
              <a:gd name="connsiteY6-476" fmla="*/ 927777 h 5393835"/>
              <a:gd name="connsiteX7-477" fmla="*/ 1784517 w 3581732"/>
              <a:gd name="connsiteY7-478" fmla="*/ 0 h 5393835"/>
              <a:gd name="connsiteX0-479" fmla="*/ 1784517 w 3581732"/>
              <a:gd name="connsiteY0-480" fmla="*/ 0 h 5393835"/>
              <a:gd name="connsiteX1-481" fmla="*/ 2667559 w 3581732"/>
              <a:gd name="connsiteY1-482" fmla="*/ 965877 h 5393835"/>
              <a:gd name="connsiteX2-483" fmla="*/ 2110301 w 3581732"/>
              <a:gd name="connsiteY2-484" fmla="*/ 711877 h 5393835"/>
              <a:gd name="connsiteX3-485" fmla="*/ 3581732 w 3581732"/>
              <a:gd name="connsiteY3-486" fmla="*/ 5393835 h 5393835"/>
              <a:gd name="connsiteX4-487" fmla="*/ 0 w 3581732"/>
              <a:gd name="connsiteY4-488" fmla="*/ 5368435 h 5393835"/>
              <a:gd name="connsiteX5-489" fmla="*/ 1471431 w 3581732"/>
              <a:gd name="connsiteY5-490" fmla="*/ 864277 h 5393835"/>
              <a:gd name="connsiteX6-491" fmla="*/ 914174 w 3581732"/>
              <a:gd name="connsiteY6-492" fmla="*/ 927777 h 5393835"/>
              <a:gd name="connsiteX7-493" fmla="*/ 1784517 w 3581732"/>
              <a:gd name="connsiteY7-494" fmla="*/ 0 h 5393835"/>
              <a:gd name="connsiteX0-495" fmla="*/ 1784517 w 3581732"/>
              <a:gd name="connsiteY0-496" fmla="*/ 0 h 5393835"/>
              <a:gd name="connsiteX1-497" fmla="*/ 2667559 w 3581732"/>
              <a:gd name="connsiteY1-498" fmla="*/ 965877 h 5393835"/>
              <a:gd name="connsiteX2-499" fmla="*/ 2084901 w 3581732"/>
              <a:gd name="connsiteY2-500" fmla="*/ 876977 h 5393835"/>
              <a:gd name="connsiteX3-501" fmla="*/ 3581732 w 3581732"/>
              <a:gd name="connsiteY3-502" fmla="*/ 5393835 h 5393835"/>
              <a:gd name="connsiteX4-503" fmla="*/ 0 w 3581732"/>
              <a:gd name="connsiteY4-504" fmla="*/ 5368435 h 5393835"/>
              <a:gd name="connsiteX5-505" fmla="*/ 1471431 w 3581732"/>
              <a:gd name="connsiteY5-506" fmla="*/ 864277 h 5393835"/>
              <a:gd name="connsiteX6-507" fmla="*/ 914174 w 3581732"/>
              <a:gd name="connsiteY6-508" fmla="*/ 927777 h 5393835"/>
              <a:gd name="connsiteX7-509" fmla="*/ 1784517 w 3581732"/>
              <a:gd name="connsiteY7-510" fmla="*/ 0 h 5393835"/>
            </a:gdLst>
            <a:ahLst/>
            <a:cxnLst/>
            <a:rect l="l" t="t" r="r" b="b"/>
            <a:pathLst>
              <a:path w="3581732" h="5393835">
                <a:moveTo>
                  <a:pt x="1784517" y="0"/>
                </a:moveTo>
                <a:lnTo>
                  <a:pt x="2667559" y="965877"/>
                </a:lnTo>
                <a:lnTo>
                  <a:pt x="2084901" y="876977"/>
                </a:lnTo>
                <a:cubicBezTo>
                  <a:pt x="2088545" y="2496896"/>
                  <a:pt x="2498588" y="4116816"/>
                  <a:pt x="3581732" y="5393835"/>
                </a:cubicBezTo>
                <a:lnTo>
                  <a:pt x="0" y="5368435"/>
                </a:lnTo>
                <a:cubicBezTo>
                  <a:pt x="1129710" y="4193016"/>
                  <a:pt x="1383121" y="2661996"/>
                  <a:pt x="1471431" y="864277"/>
                </a:cubicBezTo>
                <a:lnTo>
                  <a:pt x="914174" y="927777"/>
                </a:lnTo>
                <a:lnTo>
                  <a:pt x="1784517" y="0"/>
                </a:lnTo>
                <a:close/>
              </a:path>
            </a:pathLst>
          </a:custGeom>
          <a:gradFill>
            <a:gsLst>
              <a:gs pos="0">
                <a:schemeClr val="accent1">
                  <a:alpha val="50000"/>
                </a:schemeClr>
              </a:gs>
              <a:gs pos="100000">
                <a:schemeClr val="accent2">
                  <a:alpha val="0"/>
                  <a:lumMod val="0"/>
                  <a:lumOff val="10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47688" y="4855805"/>
            <a:ext cx="1570599" cy="2365698"/>
          </a:xfrm>
          <a:custGeom>
            <a:avLst/>
            <a:gdLst>
              <a:gd name="connsiteX0" fmla="*/ 921143 w 1842285"/>
              <a:gd name="connsiteY0" fmla="*/ 0 h 5812935"/>
              <a:gd name="connsiteX1" fmla="*/ 1842285 w 1842285"/>
              <a:gd name="connsiteY1" fmla="*/ 1588177 h 5812935"/>
              <a:gd name="connsiteX2" fmla="*/ 1323127 w 1842285"/>
              <a:gd name="connsiteY2" fmla="*/ 1588177 h 5812935"/>
              <a:gd name="connsiteX3" fmla="*/ 1715058 w 1842285"/>
              <a:gd name="connsiteY3" fmla="*/ 5812935 h 5812935"/>
              <a:gd name="connsiteX4" fmla="*/ 127226 w 1842285"/>
              <a:gd name="connsiteY4" fmla="*/ 5812935 h 5812935"/>
              <a:gd name="connsiteX5" fmla="*/ 519157 w 1842285"/>
              <a:gd name="connsiteY5" fmla="*/ 1588177 h 5812935"/>
              <a:gd name="connsiteX6" fmla="*/ 0 w 1842285"/>
              <a:gd name="connsiteY6" fmla="*/ 1588177 h 5812935"/>
              <a:gd name="connsiteX0-1" fmla="*/ 1771817 w 2692959"/>
              <a:gd name="connsiteY0-2" fmla="*/ 0 h 6219335"/>
              <a:gd name="connsiteX1-3" fmla="*/ 2692959 w 2692959"/>
              <a:gd name="connsiteY1-4" fmla="*/ 1588177 h 6219335"/>
              <a:gd name="connsiteX2-5" fmla="*/ 2173801 w 2692959"/>
              <a:gd name="connsiteY2-6" fmla="*/ 1588177 h 6219335"/>
              <a:gd name="connsiteX3-7" fmla="*/ 2565732 w 2692959"/>
              <a:gd name="connsiteY3-8" fmla="*/ 5812935 h 6219335"/>
              <a:gd name="connsiteX4-9" fmla="*/ 0 w 2692959"/>
              <a:gd name="connsiteY4-10" fmla="*/ 6219335 h 6219335"/>
              <a:gd name="connsiteX5-11" fmla="*/ 1369831 w 2692959"/>
              <a:gd name="connsiteY5-12" fmla="*/ 1588177 h 6219335"/>
              <a:gd name="connsiteX6-13" fmla="*/ 850674 w 2692959"/>
              <a:gd name="connsiteY6-14" fmla="*/ 1588177 h 6219335"/>
              <a:gd name="connsiteX7" fmla="*/ 1771817 w 2692959"/>
              <a:gd name="connsiteY7" fmla="*/ 0 h 6219335"/>
              <a:gd name="connsiteX0-15" fmla="*/ 1771817 w 3403932"/>
              <a:gd name="connsiteY0-16" fmla="*/ 0 h 6219335"/>
              <a:gd name="connsiteX1-17" fmla="*/ 2692959 w 3403932"/>
              <a:gd name="connsiteY1-18" fmla="*/ 1588177 h 6219335"/>
              <a:gd name="connsiteX2-19" fmla="*/ 2173801 w 3403932"/>
              <a:gd name="connsiteY2-20" fmla="*/ 1588177 h 6219335"/>
              <a:gd name="connsiteX3-21" fmla="*/ 3403932 w 3403932"/>
              <a:gd name="connsiteY3-22" fmla="*/ 6143135 h 6219335"/>
              <a:gd name="connsiteX4-23" fmla="*/ 0 w 3403932"/>
              <a:gd name="connsiteY4-24" fmla="*/ 6219335 h 6219335"/>
              <a:gd name="connsiteX5-25" fmla="*/ 1369831 w 3403932"/>
              <a:gd name="connsiteY5-26" fmla="*/ 1588177 h 6219335"/>
              <a:gd name="connsiteX6-27" fmla="*/ 850674 w 3403932"/>
              <a:gd name="connsiteY6-28" fmla="*/ 1588177 h 6219335"/>
              <a:gd name="connsiteX7-29" fmla="*/ 1771817 w 3403932"/>
              <a:gd name="connsiteY7-30" fmla="*/ 0 h 6219335"/>
              <a:gd name="connsiteX0-31" fmla="*/ 1771817 w 3403932"/>
              <a:gd name="connsiteY0-32" fmla="*/ 0 h 6219335"/>
              <a:gd name="connsiteX1-33" fmla="*/ 2692959 w 3403932"/>
              <a:gd name="connsiteY1-34" fmla="*/ 1588177 h 6219335"/>
              <a:gd name="connsiteX2-35" fmla="*/ 2173801 w 3403932"/>
              <a:gd name="connsiteY2-36" fmla="*/ 1588177 h 6219335"/>
              <a:gd name="connsiteX3-37" fmla="*/ 3403932 w 3403932"/>
              <a:gd name="connsiteY3-38" fmla="*/ 6143135 h 6219335"/>
              <a:gd name="connsiteX4-39" fmla="*/ 0 w 3403932"/>
              <a:gd name="connsiteY4-40" fmla="*/ 6219335 h 6219335"/>
              <a:gd name="connsiteX5-41" fmla="*/ 1369831 w 3403932"/>
              <a:gd name="connsiteY5-42" fmla="*/ 1588177 h 6219335"/>
              <a:gd name="connsiteX6-43" fmla="*/ 850674 w 3403932"/>
              <a:gd name="connsiteY6-44" fmla="*/ 1588177 h 6219335"/>
              <a:gd name="connsiteX7-45" fmla="*/ 1771817 w 3403932"/>
              <a:gd name="connsiteY7-46" fmla="*/ 0 h 6219335"/>
              <a:gd name="connsiteX0-47" fmla="*/ 1771817 w 3403932"/>
              <a:gd name="connsiteY0-48" fmla="*/ 0 h 6219335"/>
              <a:gd name="connsiteX1-49" fmla="*/ 2692959 w 3403932"/>
              <a:gd name="connsiteY1-50" fmla="*/ 1588177 h 6219335"/>
              <a:gd name="connsiteX2-51" fmla="*/ 2173801 w 3403932"/>
              <a:gd name="connsiteY2-52" fmla="*/ 1588177 h 6219335"/>
              <a:gd name="connsiteX3-53" fmla="*/ 3403932 w 3403932"/>
              <a:gd name="connsiteY3-54" fmla="*/ 6143135 h 6219335"/>
              <a:gd name="connsiteX4-55" fmla="*/ 0 w 3403932"/>
              <a:gd name="connsiteY4-56" fmla="*/ 6219335 h 6219335"/>
              <a:gd name="connsiteX5-57" fmla="*/ 1369831 w 3403932"/>
              <a:gd name="connsiteY5-58" fmla="*/ 1588177 h 6219335"/>
              <a:gd name="connsiteX6-59" fmla="*/ 850674 w 3403932"/>
              <a:gd name="connsiteY6-60" fmla="*/ 1588177 h 6219335"/>
              <a:gd name="connsiteX7-61" fmla="*/ 1771817 w 3403932"/>
              <a:gd name="connsiteY7-62" fmla="*/ 0 h 6219335"/>
              <a:gd name="connsiteX0-63" fmla="*/ 1771817 w 3403932"/>
              <a:gd name="connsiteY0-64" fmla="*/ 0 h 6219335"/>
              <a:gd name="connsiteX1-65" fmla="*/ 2692959 w 3403932"/>
              <a:gd name="connsiteY1-66" fmla="*/ 1588177 h 6219335"/>
              <a:gd name="connsiteX2-67" fmla="*/ 2173801 w 3403932"/>
              <a:gd name="connsiteY2-68" fmla="*/ 1588177 h 6219335"/>
              <a:gd name="connsiteX3-69" fmla="*/ 3403932 w 3403932"/>
              <a:gd name="connsiteY3-70" fmla="*/ 6143135 h 6219335"/>
              <a:gd name="connsiteX4-71" fmla="*/ 0 w 3403932"/>
              <a:gd name="connsiteY4-72" fmla="*/ 6219335 h 6219335"/>
              <a:gd name="connsiteX5-73" fmla="*/ 1369831 w 3403932"/>
              <a:gd name="connsiteY5-74" fmla="*/ 1588177 h 6219335"/>
              <a:gd name="connsiteX6-75" fmla="*/ 850674 w 3403932"/>
              <a:gd name="connsiteY6-76" fmla="*/ 1588177 h 6219335"/>
              <a:gd name="connsiteX7-77" fmla="*/ 1771817 w 3403932"/>
              <a:gd name="connsiteY7-78" fmla="*/ 0 h 6219335"/>
              <a:gd name="connsiteX0-79" fmla="*/ 1771817 w 3403932"/>
              <a:gd name="connsiteY0-80" fmla="*/ 0 h 6219335"/>
              <a:gd name="connsiteX1-81" fmla="*/ 2692959 w 3403932"/>
              <a:gd name="connsiteY1-82" fmla="*/ 1588177 h 6219335"/>
              <a:gd name="connsiteX2-83" fmla="*/ 2173801 w 3403932"/>
              <a:gd name="connsiteY2-84" fmla="*/ 1588177 h 6219335"/>
              <a:gd name="connsiteX3-85" fmla="*/ 3403932 w 3403932"/>
              <a:gd name="connsiteY3-86" fmla="*/ 6143135 h 6219335"/>
              <a:gd name="connsiteX4-87" fmla="*/ 0 w 3403932"/>
              <a:gd name="connsiteY4-88" fmla="*/ 6219335 h 6219335"/>
              <a:gd name="connsiteX5-89" fmla="*/ 1369831 w 3403932"/>
              <a:gd name="connsiteY5-90" fmla="*/ 1588177 h 6219335"/>
              <a:gd name="connsiteX6-91" fmla="*/ 850674 w 3403932"/>
              <a:gd name="connsiteY6-92" fmla="*/ 1588177 h 6219335"/>
              <a:gd name="connsiteX7-93" fmla="*/ 1771817 w 3403932"/>
              <a:gd name="connsiteY7-94" fmla="*/ 0 h 6219335"/>
              <a:gd name="connsiteX0-95" fmla="*/ 1771817 w 3403932"/>
              <a:gd name="connsiteY0-96" fmla="*/ 0 h 6219335"/>
              <a:gd name="connsiteX1-97" fmla="*/ 2692959 w 3403932"/>
              <a:gd name="connsiteY1-98" fmla="*/ 1588177 h 6219335"/>
              <a:gd name="connsiteX2-99" fmla="*/ 2173801 w 3403932"/>
              <a:gd name="connsiteY2-100" fmla="*/ 1588177 h 6219335"/>
              <a:gd name="connsiteX3-101" fmla="*/ 3403932 w 3403932"/>
              <a:gd name="connsiteY3-102" fmla="*/ 6143135 h 6219335"/>
              <a:gd name="connsiteX4-103" fmla="*/ 0 w 3403932"/>
              <a:gd name="connsiteY4-104" fmla="*/ 6219335 h 6219335"/>
              <a:gd name="connsiteX5-105" fmla="*/ 1369831 w 3403932"/>
              <a:gd name="connsiteY5-106" fmla="*/ 1588177 h 6219335"/>
              <a:gd name="connsiteX6-107" fmla="*/ 850674 w 3403932"/>
              <a:gd name="connsiteY6-108" fmla="*/ 1588177 h 6219335"/>
              <a:gd name="connsiteX7-109" fmla="*/ 1771817 w 3403932"/>
              <a:gd name="connsiteY7-110" fmla="*/ 0 h 6219335"/>
              <a:gd name="connsiteX0-111" fmla="*/ 1771817 w 3403932"/>
              <a:gd name="connsiteY0-112" fmla="*/ 0 h 6219335"/>
              <a:gd name="connsiteX1-113" fmla="*/ 2692959 w 3403932"/>
              <a:gd name="connsiteY1-114" fmla="*/ 1588177 h 6219335"/>
              <a:gd name="connsiteX2-115" fmla="*/ 2173801 w 3403932"/>
              <a:gd name="connsiteY2-116" fmla="*/ 1588177 h 6219335"/>
              <a:gd name="connsiteX3-117" fmla="*/ 3403932 w 3403932"/>
              <a:gd name="connsiteY3-118" fmla="*/ 6143135 h 6219335"/>
              <a:gd name="connsiteX4-119" fmla="*/ 0 w 3403932"/>
              <a:gd name="connsiteY4-120" fmla="*/ 6219335 h 6219335"/>
              <a:gd name="connsiteX5-121" fmla="*/ 1369831 w 3403932"/>
              <a:gd name="connsiteY5-122" fmla="*/ 1588177 h 6219335"/>
              <a:gd name="connsiteX6-123" fmla="*/ 850674 w 3403932"/>
              <a:gd name="connsiteY6-124" fmla="*/ 1588177 h 6219335"/>
              <a:gd name="connsiteX7-125" fmla="*/ 1771817 w 3403932"/>
              <a:gd name="connsiteY7-126" fmla="*/ 0 h 6219335"/>
              <a:gd name="connsiteX0-127" fmla="*/ 1771817 w 3403932"/>
              <a:gd name="connsiteY0-128" fmla="*/ 0 h 6219335"/>
              <a:gd name="connsiteX1-129" fmla="*/ 2692959 w 3403932"/>
              <a:gd name="connsiteY1-130" fmla="*/ 1588177 h 6219335"/>
              <a:gd name="connsiteX2-131" fmla="*/ 2173801 w 3403932"/>
              <a:gd name="connsiteY2-132" fmla="*/ 1588177 h 6219335"/>
              <a:gd name="connsiteX3-133" fmla="*/ 3403932 w 3403932"/>
              <a:gd name="connsiteY3-134" fmla="*/ 6143135 h 6219335"/>
              <a:gd name="connsiteX4-135" fmla="*/ 0 w 3403932"/>
              <a:gd name="connsiteY4-136" fmla="*/ 6219335 h 6219335"/>
              <a:gd name="connsiteX5-137" fmla="*/ 1369831 w 3403932"/>
              <a:gd name="connsiteY5-138" fmla="*/ 1588177 h 6219335"/>
              <a:gd name="connsiteX6-139" fmla="*/ 825274 w 3403932"/>
              <a:gd name="connsiteY6-140" fmla="*/ 1689777 h 6219335"/>
              <a:gd name="connsiteX7-141" fmla="*/ 1771817 w 3403932"/>
              <a:gd name="connsiteY7-142" fmla="*/ 0 h 6219335"/>
              <a:gd name="connsiteX0-143" fmla="*/ 1771817 w 3403932"/>
              <a:gd name="connsiteY0-144" fmla="*/ 0 h 6219335"/>
              <a:gd name="connsiteX1-145" fmla="*/ 2692959 w 3403932"/>
              <a:gd name="connsiteY1-146" fmla="*/ 1664377 h 6219335"/>
              <a:gd name="connsiteX2-147" fmla="*/ 2173801 w 3403932"/>
              <a:gd name="connsiteY2-148" fmla="*/ 1588177 h 6219335"/>
              <a:gd name="connsiteX3-149" fmla="*/ 3403932 w 3403932"/>
              <a:gd name="connsiteY3-150" fmla="*/ 6143135 h 6219335"/>
              <a:gd name="connsiteX4-151" fmla="*/ 0 w 3403932"/>
              <a:gd name="connsiteY4-152" fmla="*/ 6219335 h 6219335"/>
              <a:gd name="connsiteX5-153" fmla="*/ 1369831 w 3403932"/>
              <a:gd name="connsiteY5-154" fmla="*/ 1588177 h 6219335"/>
              <a:gd name="connsiteX6-155" fmla="*/ 825274 w 3403932"/>
              <a:gd name="connsiteY6-156" fmla="*/ 1689777 h 6219335"/>
              <a:gd name="connsiteX7-157" fmla="*/ 1771817 w 3403932"/>
              <a:gd name="connsiteY7-158" fmla="*/ 0 h 6219335"/>
              <a:gd name="connsiteX0-159" fmla="*/ 1822617 w 3403932"/>
              <a:gd name="connsiteY0-160" fmla="*/ 0 h 5444635"/>
              <a:gd name="connsiteX1-161" fmla="*/ 2692959 w 3403932"/>
              <a:gd name="connsiteY1-162" fmla="*/ 889677 h 5444635"/>
              <a:gd name="connsiteX2-163" fmla="*/ 2173801 w 3403932"/>
              <a:gd name="connsiteY2-164" fmla="*/ 813477 h 5444635"/>
              <a:gd name="connsiteX3-165" fmla="*/ 3403932 w 3403932"/>
              <a:gd name="connsiteY3-166" fmla="*/ 5368435 h 5444635"/>
              <a:gd name="connsiteX4-167" fmla="*/ 0 w 3403932"/>
              <a:gd name="connsiteY4-168" fmla="*/ 5444635 h 5444635"/>
              <a:gd name="connsiteX5-169" fmla="*/ 1369831 w 3403932"/>
              <a:gd name="connsiteY5-170" fmla="*/ 813477 h 5444635"/>
              <a:gd name="connsiteX6-171" fmla="*/ 825274 w 3403932"/>
              <a:gd name="connsiteY6-172" fmla="*/ 915077 h 5444635"/>
              <a:gd name="connsiteX7-173" fmla="*/ 1822617 w 3403932"/>
              <a:gd name="connsiteY7-174" fmla="*/ 0 h 5444635"/>
              <a:gd name="connsiteX0-175" fmla="*/ 1784517 w 3365832"/>
              <a:gd name="connsiteY0-176" fmla="*/ 0 h 5368435"/>
              <a:gd name="connsiteX1-177" fmla="*/ 2654859 w 3365832"/>
              <a:gd name="connsiteY1-178" fmla="*/ 889677 h 5368435"/>
              <a:gd name="connsiteX2-179" fmla="*/ 2135701 w 3365832"/>
              <a:gd name="connsiteY2-180" fmla="*/ 813477 h 5368435"/>
              <a:gd name="connsiteX3-181" fmla="*/ 3365832 w 3365832"/>
              <a:gd name="connsiteY3-182" fmla="*/ 5368435 h 5368435"/>
              <a:gd name="connsiteX4-183" fmla="*/ 0 w 3365832"/>
              <a:gd name="connsiteY4-184" fmla="*/ 5368435 h 5368435"/>
              <a:gd name="connsiteX5-185" fmla="*/ 1331731 w 3365832"/>
              <a:gd name="connsiteY5-186" fmla="*/ 813477 h 5368435"/>
              <a:gd name="connsiteX6-187" fmla="*/ 787174 w 3365832"/>
              <a:gd name="connsiteY6-188" fmla="*/ 915077 h 5368435"/>
              <a:gd name="connsiteX7-189" fmla="*/ 1784517 w 3365832"/>
              <a:gd name="connsiteY7-190" fmla="*/ 0 h 5368435"/>
              <a:gd name="connsiteX0-191" fmla="*/ 1784517 w 3492832"/>
              <a:gd name="connsiteY0-192" fmla="*/ 0 h 5368435"/>
              <a:gd name="connsiteX1-193" fmla="*/ 2654859 w 3492832"/>
              <a:gd name="connsiteY1-194" fmla="*/ 889677 h 5368435"/>
              <a:gd name="connsiteX2-195" fmla="*/ 2135701 w 3492832"/>
              <a:gd name="connsiteY2-196" fmla="*/ 813477 h 5368435"/>
              <a:gd name="connsiteX3-197" fmla="*/ 3492832 w 3492832"/>
              <a:gd name="connsiteY3-198" fmla="*/ 5368435 h 5368435"/>
              <a:gd name="connsiteX4-199" fmla="*/ 0 w 3492832"/>
              <a:gd name="connsiteY4-200" fmla="*/ 5368435 h 5368435"/>
              <a:gd name="connsiteX5-201" fmla="*/ 1331731 w 3492832"/>
              <a:gd name="connsiteY5-202" fmla="*/ 813477 h 5368435"/>
              <a:gd name="connsiteX6-203" fmla="*/ 787174 w 3492832"/>
              <a:gd name="connsiteY6-204" fmla="*/ 915077 h 5368435"/>
              <a:gd name="connsiteX7-205" fmla="*/ 1784517 w 3492832"/>
              <a:gd name="connsiteY7-206" fmla="*/ 0 h 5368435"/>
              <a:gd name="connsiteX0-207" fmla="*/ 1784517 w 3581732"/>
              <a:gd name="connsiteY0-208" fmla="*/ 0 h 5393835"/>
              <a:gd name="connsiteX1-209" fmla="*/ 2654859 w 3581732"/>
              <a:gd name="connsiteY1-210" fmla="*/ 889677 h 5393835"/>
              <a:gd name="connsiteX2-211" fmla="*/ 2135701 w 3581732"/>
              <a:gd name="connsiteY2-212" fmla="*/ 813477 h 5393835"/>
              <a:gd name="connsiteX3-213" fmla="*/ 3581732 w 3581732"/>
              <a:gd name="connsiteY3-214" fmla="*/ 5393835 h 5393835"/>
              <a:gd name="connsiteX4-215" fmla="*/ 0 w 3581732"/>
              <a:gd name="connsiteY4-216" fmla="*/ 5368435 h 5393835"/>
              <a:gd name="connsiteX5-217" fmla="*/ 1331731 w 3581732"/>
              <a:gd name="connsiteY5-218" fmla="*/ 813477 h 5393835"/>
              <a:gd name="connsiteX6-219" fmla="*/ 787174 w 3581732"/>
              <a:gd name="connsiteY6-220" fmla="*/ 915077 h 5393835"/>
              <a:gd name="connsiteX7-221" fmla="*/ 1784517 w 3581732"/>
              <a:gd name="connsiteY7-222" fmla="*/ 0 h 5393835"/>
              <a:gd name="connsiteX0-223" fmla="*/ 1784517 w 3581732"/>
              <a:gd name="connsiteY0-224" fmla="*/ 0 h 5393835"/>
              <a:gd name="connsiteX1-225" fmla="*/ 2654859 w 3581732"/>
              <a:gd name="connsiteY1-226" fmla="*/ 889677 h 5393835"/>
              <a:gd name="connsiteX2-227" fmla="*/ 2135701 w 3581732"/>
              <a:gd name="connsiteY2-228" fmla="*/ 813477 h 5393835"/>
              <a:gd name="connsiteX3-229" fmla="*/ 3581732 w 3581732"/>
              <a:gd name="connsiteY3-230" fmla="*/ 5393835 h 5393835"/>
              <a:gd name="connsiteX4-231" fmla="*/ 0 w 3581732"/>
              <a:gd name="connsiteY4-232" fmla="*/ 5368435 h 5393835"/>
              <a:gd name="connsiteX5-233" fmla="*/ 1331731 w 3581732"/>
              <a:gd name="connsiteY5-234" fmla="*/ 813477 h 5393835"/>
              <a:gd name="connsiteX6-235" fmla="*/ 787174 w 3581732"/>
              <a:gd name="connsiteY6-236" fmla="*/ 915077 h 5393835"/>
              <a:gd name="connsiteX7-237" fmla="*/ 1784517 w 3581732"/>
              <a:gd name="connsiteY7-238" fmla="*/ 0 h 5393835"/>
              <a:gd name="connsiteX0-239" fmla="*/ 1784517 w 3581732"/>
              <a:gd name="connsiteY0-240" fmla="*/ 0 h 5393835"/>
              <a:gd name="connsiteX1-241" fmla="*/ 2654859 w 3581732"/>
              <a:gd name="connsiteY1-242" fmla="*/ 889677 h 5393835"/>
              <a:gd name="connsiteX2-243" fmla="*/ 2135701 w 3581732"/>
              <a:gd name="connsiteY2-244" fmla="*/ 813477 h 5393835"/>
              <a:gd name="connsiteX3-245" fmla="*/ 3581732 w 3581732"/>
              <a:gd name="connsiteY3-246" fmla="*/ 5393835 h 5393835"/>
              <a:gd name="connsiteX4-247" fmla="*/ 0 w 3581732"/>
              <a:gd name="connsiteY4-248" fmla="*/ 5368435 h 5393835"/>
              <a:gd name="connsiteX5-249" fmla="*/ 1331731 w 3581732"/>
              <a:gd name="connsiteY5-250" fmla="*/ 813477 h 5393835"/>
              <a:gd name="connsiteX6-251" fmla="*/ 787174 w 3581732"/>
              <a:gd name="connsiteY6-252" fmla="*/ 915077 h 5393835"/>
              <a:gd name="connsiteX7-253" fmla="*/ 1784517 w 3581732"/>
              <a:gd name="connsiteY7-254" fmla="*/ 0 h 5393835"/>
              <a:gd name="connsiteX0-255" fmla="*/ 1784517 w 3581732"/>
              <a:gd name="connsiteY0-256" fmla="*/ 0 h 5393835"/>
              <a:gd name="connsiteX1-257" fmla="*/ 2654859 w 3581732"/>
              <a:gd name="connsiteY1-258" fmla="*/ 889677 h 5393835"/>
              <a:gd name="connsiteX2-259" fmla="*/ 2135701 w 3581732"/>
              <a:gd name="connsiteY2-260" fmla="*/ 813477 h 5393835"/>
              <a:gd name="connsiteX3-261" fmla="*/ 3581732 w 3581732"/>
              <a:gd name="connsiteY3-262" fmla="*/ 5393835 h 5393835"/>
              <a:gd name="connsiteX4-263" fmla="*/ 0 w 3581732"/>
              <a:gd name="connsiteY4-264" fmla="*/ 5368435 h 5393835"/>
              <a:gd name="connsiteX5-265" fmla="*/ 1331731 w 3581732"/>
              <a:gd name="connsiteY5-266" fmla="*/ 813477 h 5393835"/>
              <a:gd name="connsiteX6-267" fmla="*/ 787174 w 3581732"/>
              <a:gd name="connsiteY6-268" fmla="*/ 915077 h 5393835"/>
              <a:gd name="connsiteX7-269" fmla="*/ 1784517 w 3581732"/>
              <a:gd name="connsiteY7-270" fmla="*/ 0 h 5393835"/>
              <a:gd name="connsiteX0-271" fmla="*/ 1784517 w 3581732"/>
              <a:gd name="connsiteY0-272" fmla="*/ 0 h 5393835"/>
              <a:gd name="connsiteX1-273" fmla="*/ 2654859 w 3581732"/>
              <a:gd name="connsiteY1-274" fmla="*/ 889677 h 5393835"/>
              <a:gd name="connsiteX2-275" fmla="*/ 2135701 w 3581732"/>
              <a:gd name="connsiteY2-276" fmla="*/ 813477 h 5393835"/>
              <a:gd name="connsiteX3-277" fmla="*/ 3581732 w 3581732"/>
              <a:gd name="connsiteY3-278" fmla="*/ 5393835 h 5393835"/>
              <a:gd name="connsiteX4-279" fmla="*/ 0 w 3581732"/>
              <a:gd name="connsiteY4-280" fmla="*/ 5368435 h 5393835"/>
              <a:gd name="connsiteX5-281" fmla="*/ 1331731 w 3581732"/>
              <a:gd name="connsiteY5-282" fmla="*/ 813477 h 5393835"/>
              <a:gd name="connsiteX6-283" fmla="*/ 787174 w 3581732"/>
              <a:gd name="connsiteY6-284" fmla="*/ 915077 h 5393835"/>
              <a:gd name="connsiteX7-285" fmla="*/ 1784517 w 3581732"/>
              <a:gd name="connsiteY7-286" fmla="*/ 0 h 5393835"/>
              <a:gd name="connsiteX0-287" fmla="*/ 1784517 w 3581732"/>
              <a:gd name="connsiteY0-288" fmla="*/ 0 h 5393835"/>
              <a:gd name="connsiteX1-289" fmla="*/ 2654859 w 3581732"/>
              <a:gd name="connsiteY1-290" fmla="*/ 889677 h 5393835"/>
              <a:gd name="connsiteX2-291" fmla="*/ 2110301 w 3581732"/>
              <a:gd name="connsiteY2-292" fmla="*/ 711877 h 5393835"/>
              <a:gd name="connsiteX3-293" fmla="*/ 3581732 w 3581732"/>
              <a:gd name="connsiteY3-294" fmla="*/ 5393835 h 5393835"/>
              <a:gd name="connsiteX4-295" fmla="*/ 0 w 3581732"/>
              <a:gd name="connsiteY4-296" fmla="*/ 5368435 h 5393835"/>
              <a:gd name="connsiteX5-297" fmla="*/ 1331731 w 3581732"/>
              <a:gd name="connsiteY5-298" fmla="*/ 813477 h 5393835"/>
              <a:gd name="connsiteX6-299" fmla="*/ 787174 w 3581732"/>
              <a:gd name="connsiteY6-300" fmla="*/ 915077 h 5393835"/>
              <a:gd name="connsiteX7-301" fmla="*/ 1784517 w 3581732"/>
              <a:gd name="connsiteY7-302" fmla="*/ 0 h 5393835"/>
              <a:gd name="connsiteX0-303" fmla="*/ 1784517 w 3581732"/>
              <a:gd name="connsiteY0-304" fmla="*/ 0 h 5393835"/>
              <a:gd name="connsiteX1-305" fmla="*/ 2654859 w 3581732"/>
              <a:gd name="connsiteY1-306" fmla="*/ 889677 h 5393835"/>
              <a:gd name="connsiteX2-307" fmla="*/ 2110301 w 3581732"/>
              <a:gd name="connsiteY2-308" fmla="*/ 711877 h 5393835"/>
              <a:gd name="connsiteX3-309" fmla="*/ 3581732 w 3581732"/>
              <a:gd name="connsiteY3-310" fmla="*/ 5393835 h 5393835"/>
              <a:gd name="connsiteX4-311" fmla="*/ 0 w 3581732"/>
              <a:gd name="connsiteY4-312" fmla="*/ 5368435 h 5393835"/>
              <a:gd name="connsiteX5-313" fmla="*/ 1331731 w 3581732"/>
              <a:gd name="connsiteY5-314" fmla="*/ 737277 h 5393835"/>
              <a:gd name="connsiteX6-315" fmla="*/ 787174 w 3581732"/>
              <a:gd name="connsiteY6-316" fmla="*/ 915077 h 5393835"/>
              <a:gd name="connsiteX7-317" fmla="*/ 1784517 w 3581732"/>
              <a:gd name="connsiteY7-318" fmla="*/ 0 h 5393835"/>
              <a:gd name="connsiteX0-319" fmla="*/ 1784517 w 3581732"/>
              <a:gd name="connsiteY0-320" fmla="*/ 0 h 5393835"/>
              <a:gd name="connsiteX1-321" fmla="*/ 2654859 w 3581732"/>
              <a:gd name="connsiteY1-322" fmla="*/ 889677 h 5393835"/>
              <a:gd name="connsiteX2-323" fmla="*/ 2110301 w 3581732"/>
              <a:gd name="connsiteY2-324" fmla="*/ 711877 h 5393835"/>
              <a:gd name="connsiteX3-325" fmla="*/ 3581732 w 3581732"/>
              <a:gd name="connsiteY3-326" fmla="*/ 5393835 h 5393835"/>
              <a:gd name="connsiteX4-327" fmla="*/ 0 w 3581732"/>
              <a:gd name="connsiteY4-328" fmla="*/ 5368435 h 5393835"/>
              <a:gd name="connsiteX5-329" fmla="*/ 1331731 w 3581732"/>
              <a:gd name="connsiteY5-330" fmla="*/ 749977 h 5393835"/>
              <a:gd name="connsiteX6-331" fmla="*/ 787174 w 3581732"/>
              <a:gd name="connsiteY6-332" fmla="*/ 915077 h 5393835"/>
              <a:gd name="connsiteX7-333" fmla="*/ 1784517 w 3581732"/>
              <a:gd name="connsiteY7-334" fmla="*/ 0 h 5393835"/>
              <a:gd name="connsiteX0-335" fmla="*/ 1784517 w 3581732"/>
              <a:gd name="connsiteY0-336" fmla="*/ 0 h 5393835"/>
              <a:gd name="connsiteX1-337" fmla="*/ 2654859 w 3581732"/>
              <a:gd name="connsiteY1-338" fmla="*/ 889677 h 5393835"/>
              <a:gd name="connsiteX2-339" fmla="*/ 2110301 w 3581732"/>
              <a:gd name="connsiteY2-340" fmla="*/ 711877 h 5393835"/>
              <a:gd name="connsiteX3-341" fmla="*/ 3581732 w 3581732"/>
              <a:gd name="connsiteY3-342" fmla="*/ 5393835 h 5393835"/>
              <a:gd name="connsiteX4-343" fmla="*/ 0 w 3581732"/>
              <a:gd name="connsiteY4-344" fmla="*/ 5368435 h 5393835"/>
              <a:gd name="connsiteX5-345" fmla="*/ 1331731 w 3581732"/>
              <a:gd name="connsiteY5-346" fmla="*/ 711877 h 5393835"/>
              <a:gd name="connsiteX6-347" fmla="*/ 787174 w 3581732"/>
              <a:gd name="connsiteY6-348" fmla="*/ 915077 h 5393835"/>
              <a:gd name="connsiteX7-349" fmla="*/ 1784517 w 3581732"/>
              <a:gd name="connsiteY7-350" fmla="*/ 0 h 5393835"/>
              <a:gd name="connsiteX0-351" fmla="*/ 1784517 w 3581732"/>
              <a:gd name="connsiteY0-352" fmla="*/ 0 h 5393835"/>
              <a:gd name="connsiteX1-353" fmla="*/ 2654859 w 3581732"/>
              <a:gd name="connsiteY1-354" fmla="*/ 915077 h 5393835"/>
              <a:gd name="connsiteX2-355" fmla="*/ 2110301 w 3581732"/>
              <a:gd name="connsiteY2-356" fmla="*/ 711877 h 5393835"/>
              <a:gd name="connsiteX3-357" fmla="*/ 3581732 w 3581732"/>
              <a:gd name="connsiteY3-358" fmla="*/ 5393835 h 5393835"/>
              <a:gd name="connsiteX4-359" fmla="*/ 0 w 3581732"/>
              <a:gd name="connsiteY4-360" fmla="*/ 5368435 h 5393835"/>
              <a:gd name="connsiteX5-361" fmla="*/ 1331731 w 3581732"/>
              <a:gd name="connsiteY5-362" fmla="*/ 711877 h 5393835"/>
              <a:gd name="connsiteX6-363" fmla="*/ 787174 w 3581732"/>
              <a:gd name="connsiteY6-364" fmla="*/ 915077 h 5393835"/>
              <a:gd name="connsiteX7-365" fmla="*/ 1784517 w 3581732"/>
              <a:gd name="connsiteY7-366" fmla="*/ 0 h 5393835"/>
              <a:gd name="connsiteX0-367" fmla="*/ 1784517 w 3581732"/>
              <a:gd name="connsiteY0-368" fmla="*/ 0 h 5393835"/>
              <a:gd name="connsiteX1-369" fmla="*/ 2692959 w 3581732"/>
              <a:gd name="connsiteY1-370" fmla="*/ 902377 h 5393835"/>
              <a:gd name="connsiteX2-371" fmla="*/ 2110301 w 3581732"/>
              <a:gd name="connsiteY2-372" fmla="*/ 711877 h 5393835"/>
              <a:gd name="connsiteX3-373" fmla="*/ 3581732 w 3581732"/>
              <a:gd name="connsiteY3-374" fmla="*/ 5393835 h 5393835"/>
              <a:gd name="connsiteX4-375" fmla="*/ 0 w 3581732"/>
              <a:gd name="connsiteY4-376" fmla="*/ 5368435 h 5393835"/>
              <a:gd name="connsiteX5-377" fmla="*/ 1331731 w 3581732"/>
              <a:gd name="connsiteY5-378" fmla="*/ 711877 h 5393835"/>
              <a:gd name="connsiteX6-379" fmla="*/ 787174 w 3581732"/>
              <a:gd name="connsiteY6-380" fmla="*/ 915077 h 5393835"/>
              <a:gd name="connsiteX7-381" fmla="*/ 1784517 w 3581732"/>
              <a:gd name="connsiteY7-382" fmla="*/ 0 h 5393835"/>
              <a:gd name="connsiteX0-383" fmla="*/ 1784517 w 3581732"/>
              <a:gd name="connsiteY0-384" fmla="*/ 0 h 5393835"/>
              <a:gd name="connsiteX1-385" fmla="*/ 2692959 w 3581732"/>
              <a:gd name="connsiteY1-386" fmla="*/ 902377 h 5393835"/>
              <a:gd name="connsiteX2-387" fmla="*/ 2110301 w 3581732"/>
              <a:gd name="connsiteY2-388" fmla="*/ 711877 h 5393835"/>
              <a:gd name="connsiteX3-389" fmla="*/ 3581732 w 3581732"/>
              <a:gd name="connsiteY3-390" fmla="*/ 5393835 h 5393835"/>
              <a:gd name="connsiteX4-391" fmla="*/ 0 w 3581732"/>
              <a:gd name="connsiteY4-392" fmla="*/ 5368435 h 5393835"/>
              <a:gd name="connsiteX5-393" fmla="*/ 1484131 w 3581732"/>
              <a:gd name="connsiteY5-394" fmla="*/ 699177 h 5393835"/>
              <a:gd name="connsiteX6-395" fmla="*/ 787174 w 3581732"/>
              <a:gd name="connsiteY6-396" fmla="*/ 915077 h 5393835"/>
              <a:gd name="connsiteX7-397" fmla="*/ 1784517 w 3581732"/>
              <a:gd name="connsiteY7-398" fmla="*/ 0 h 5393835"/>
              <a:gd name="connsiteX0-399" fmla="*/ 1784517 w 3581732"/>
              <a:gd name="connsiteY0-400" fmla="*/ 0 h 5393835"/>
              <a:gd name="connsiteX1-401" fmla="*/ 2692959 w 3581732"/>
              <a:gd name="connsiteY1-402" fmla="*/ 902377 h 5393835"/>
              <a:gd name="connsiteX2-403" fmla="*/ 2110301 w 3581732"/>
              <a:gd name="connsiteY2-404" fmla="*/ 711877 h 5393835"/>
              <a:gd name="connsiteX3-405" fmla="*/ 3581732 w 3581732"/>
              <a:gd name="connsiteY3-406" fmla="*/ 5393835 h 5393835"/>
              <a:gd name="connsiteX4-407" fmla="*/ 0 w 3581732"/>
              <a:gd name="connsiteY4-408" fmla="*/ 5368435 h 5393835"/>
              <a:gd name="connsiteX5-409" fmla="*/ 1484131 w 3581732"/>
              <a:gd name="connsiteY5-410" fmla="*/ 699177 h 5393835"/>
              <a:gd name="connsiteX6-411" fmla="*/ 787174 w 3581732"/>
              <a:gd name="connsiteY6-412" fmla="*/ 915077 h 5393835"/>
              <a:gd name="connsiteX7-413" fmla="*/ 1784517 w 3581732"/>
              <a:gd name="connsiteY7-414" fmla="*/ 0 h 5393835"/>
              <a:gd name="connsiteX0-415" fmla="*/ 1784517 w 3581732"/>
              <a:gd name="connsiteY0-416" fmla="*/ 0 h 5393835"/>
              <a:gd name="connsiteX1-417" fmla="*/ 2692959 w 3581732"/>
              <a:gd name="connsiteY1-418" fmla="*/ 902377 h 5393835"/>
              <a:gd name="connsiteX2-419" fmla="*/ 2110301 w 3581732"/>
              <a:gd name="connsiteY2-420" fmla="*/ 711877 h 5393835"/>
              <a:gd name="connsiteX3-421" fmla="*/ 3581732 w 3581732"/>
              <a:gd name="connsiteY3-422" fmla="*/ 5393835 h 5393835"/>
              <a:gd name="connsiteX4-423" fmla="*/ 0 w 3581732"/>
              <a:gd name="connsiteY4-424" fmla="*/ 5368435 h 5393835"/>
              <a:gd name="connsiteX5-425" fmla="*/ 1484131 w 3581732"/>
              <a:gd name="connsiteY5-426" fmla="*/ 699177 h 5393835"/>
              <a:gd name="connsiteX6-427" fmla="*/ 914174 w 3581732"/>
              <a:gd name="connsiteY6-428" fmla="*/ 775377 h 5393835"/>
              <a:gd name="connsiteX7-429" fmla="*/ 1784517 w 3581732"/>
              <a:gd name="connsiteY7-430" fmla="*/ 0 h 5393835"/>
              <a:gd name="connsiteX0-431" fmla="*/ 1784517 w 3581732"/>
              <a:gd name="connsiteY0-432" fmla="*/ 0 h 5393835"/>
              <a:gd name="connsiteX1-433" fmla="*/ 2692959 w 3581732"/>
              <a:gd name="connsiteY1-434" fmla="*/ 762677 h 5393835"/>
              <a:gd name="connsiteX2-435" fmla="*/ 2110301 w 3581732"/>
              <a:gd name="connsiteY2-436" fmla="*/ 711877 h 5393835"/>
              <a:gd name="connsiteX3-437" fmla="*/ 3581732 w 3581732"/>
              <a:gd name="connsiteY3-438" fmla="*/ 5393835 h 5393835"/>
              <a:gd name="connsiteX4-439" fmla="*/ 0 w 3581732"/>
              <a:gd name="connsiteY4-440" fmla="*/ 5368435 h 5393835"/>
              <a:gd name="connsiteX5-441" fmla="*/ 1484131 w 3581732"/>
              <a:gd name="connsiteY5-442" fmla="*/ 699177 h 5393835"/>
              <a:gd name="connsiteX6-443" fmla="*/ 914174 w 3581732"/>
              <a:gd name="connsiteY6-444" fmla="*/ 775377 h 5393835"/>
              <a:gd name="connsiteX7-445" fmla="*/ 1784517 w 3581732"/>
              <a:gd name="connsiteY7-446" fmla="*/ 0 h 5393835"/>
              <a:gd name="connsiteX0-447" fmla="*/ 1784517 w 3581732"/>
              <a:gd name="connsiteY0-448" fmla="*/ 0 h 5393835"/>
              <a:gd name="connsiteX1-449" fmla="*/ 2667559 w 3581732"/>
              <a:gd name="connsiteY1-450" fmla="*/ 965877 h 5393835"/>
              <a:gd name="connsiteX2-451" fmla="*/ 2110301 w 3581732"/>
              <a:gd name="connsiteY2-452" fmla="*/ 711877 h 5393835"/>
              <a:gd name="connsiteX3-453" fmla="*/ 3581732 w 3581732"/>
              <a:gd name="connsiteY3-454" fmla="*/ 5393835 h 5393835"/>
              <a:gd name="connsiteX4-455" fmla="*/ 0 w 3581732"/>
              <a:gd name="connsiteY4-456" fmla="*/ 5368435 h 5393835"/>
              <a:gd name="connsiteX5-457" fmla="*/ 1484131 w 3581732"/>
              <a:gd name="connsiteY5-458" fmla="*/ 699177 h 5393835"/>
              <a:gd name="connsiteX6-459" fmla="*/ 914174 w 3581732"/>
              <a:gd name="connsiteY6-460" fmla="*/ 775377 h 5393835"/>
              <a:gd name="connsiteX7-461" fmla="*/ 1784517 w 3581732"/>
              <a:gd name="connsiteY7-462" fmla="*/ 0 h 5393835"/>
              <a:gd name="connsiteX0-463" fmla="*/ 1784517 w 3581732"/>
              <a:gd name="connsiteY0-464" fmla="*/ 0 h 5393835"/>
              <a:gd name="connsiteX1-465" fmla="*/ 2667559 w 3581732"/>
              <a:gd name="connsiteY1-466" fmla="*/ 965877 h 5393835"/>
              <a:gd name="connsiteX2-467" fmla="*/ 2110301 w 3581732"/>
              <a:gd name="connsiteY2-468" fmla="*/ 711877 h 5393835"/>
              <a:gd name="connsiteX3-469" fmla="*/ 3581732 w 3581732"/>
              <a:gd name="connsiteY3-470" fmla="*/ 5393835 h 5393835"/>
              <a:gd name="connsiteX4-471" fmla="*/ 0 w 3581732"/>
              <a:gd name="connsiteY4-472" fmla="*/ 5368435 h 5393835"/>
              <a:gd name="connsiteX5-473" fmla="*/ 1484131 w 3581732"/>
              <a:gd name="connsiteY5-474" fmla="*/ 699177 h 5393835"/>
              <a:gd name="connsiteX6-475" fmla="*/ 914174 w 3581732"/>
              <a:gd name="connsiteY6-476" fmla="*/ 927777 h 5393835"/>
              <a:gd name="connsiteX7-477" fmla="*/ 1784517 w 3581732"/>
              <a:gd name="connsiteY7-478" fmla="*/ 0 h 5393835"/>
              <a:gd name="connsiteX0-479" fmla="*/ 1784517 w 3581732"/>
              <a:gd name="connsiteY0-480" fmla="*/ 0 h 5393835"/>
              <a:gd name="connsiteX1-481" fmla="*/ 2667559 w 3581732"/>
              <a:gd name="connsiteY1-482" fmla="*/ 965877 h 5393835"/>
              <a:gd name="connsiteX2-483" fmla="*/ 2110301 w 3581732"/>
              <a:gd name="connsiteY2-484" fmla="*/ 711877 h 5393835"/>
              <a:gd name="connsiteX3-485" fmla="*/ 3581732 w 3581732"/>
              <a:gd name="connsiteY3-486" fmla="*/ 5393835 h 5393835"/>
              <a:gd name="connsiteX4-487" fmla="*/ 0 w 3581732"/>
              <a:gd name="connsiteY4-488" fmla="*/ 5368435 h 5393835"/>
              <a:gd name="connsiteX5-489" fmla="*/ 1471431 w 3581732"/>
              <a:gd name="connsiteY5-490" fmla="*/ 864277 h 5393835"/>
              <a:gd name="connsiteX6-491" fmla="*/ 914174 w 3581732"/>
              <a:gd name="connsiteY6-492" fmla="*/ 927777 h 5393835"/>
              <a:gd name="connsiteX7-493" fmla="*/ 1784517 w 3581732"/>
              <a:gd name="connsiteY7-494" fmla="*/ 0 h 5393835"/>
              <a:gd name="connsiteX0-495" fmla="*/ 1784517 w 3581732"/>
              <a:gd name="connsiteY0-496" fmla="*/ 0 h 5393835"/>
              <a:gd name="connsiteX1-497" fmla="*/ 2667559 w 3581732"/>
              <a:gd name="connsiteY1-498" fmla="*/ 965877 h 5393835"/>
              <a:gd name="connsiteX2-499" fmla="*/ 2084901 w 3581732"/>
              <a:gd name="connsiteY2-500" fmla="*/ 876977 h 5393835"/>
              <a:gd name="connsiteX3-501" fmla="*/ 3581732 w 3581732"/>
              <a:gd name="connsiteY3-502" fmla="*/ 5393835 h 5393835"/>
              <a:gd name="connsiteX4-503" fmla="*/ 0 w 3581732"/>
              <a:gd name="connsiteY4-504" fmla="*/ 5368435 h 5393835"/>
              <a:gd name="connsiteX5-505" fmla="*/ 1471431 w 3581732"/>
              <a:gd name="connsiteY5-506" fmla="*/ 864277 h 5393835"/>
              <a:gd name="connsiteX6-507" fmla="*/ 914174 w 3581732"/>
              <a:gd name="connsiteY6-508" fmla="*/ 927777 h 5393835"/>
              <a:gd name="connsiteX7-509" fmla="*/ 1784517 w 3581732"/>
              <a:gd name="connsiteY7-510" fmla="*/ 0 h 5393835"/>
            </a:gdLst>
            <a:ahLst/>
            <a:cxnLst/>
            <a:rect l="l" t="t" r="r" b="b"/>
            <a:pathLst>
              <a:path w="3581732" h="5393835">
                <a:moveTo>
                  <a:pt x="1784517" y="0"/>
                </a:moveTo>
                <a:lnTo>
                  <a:pt x="2667559" y="965877"/>
                </a:lnTo>
                <a:lnTo>
                  <a:pt x="2084901" y="876977"/>
                </a:lnTo>
                <a:cubicBezTo>
                  <a:pt x="2088545" y="2496896"/>
                  <a:pt x="2498588" y="4116816"/>
                  <a:pt x="3581732" y="5393835"/>
                </a:cubicBezTo>
                <a:lnTo>
                  <a:pt x="0" y="5368435"/>
                </a:lnTo>
                <a:cubicBezTo>
                  <a:pt x="1129710" y="4193016"/>
                  <a:pt x="1383121" y="2661996"/>
                  <a:pt x="1471431" y="864277"/>
                </a:cubicBezTo>
                <a:lnTo>
                  <a:pt x="914174" y="927777"/>
                </a:lnTo>
                <a:lnTo>
                  <a:pt x="1784517" y="0"/>
                </a:lnTo>
                <a:close/>
              </a:path>
            </a:pathLst>
          </a:custGeom>
          <a:gradFill>
            <a:gsLst>
              <a:gs pos="0">
                <a:schemeClr val="accent1">
                  <a:alpha val="15000"/>
                </a:schemeClr>
              </a:gs>
              <a:gs pos="100000">
                <a:schemeClr val="accent2">
                  <a:alpha val="0"/>
                  <a:lumMod val="0"/>
                  <a:lumOff val="10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6865916" y="1735346"/>
            <a:ext cx="183874" cy="183874"/>
          </a:xfrm>
          <a:prstGeom prst="chevron">
            <a:avLst/>
          </a:prstGeom>
          <a:solidFill>
            <a:schemeClr val="bg1">
              <a:alpha val="5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7081064" y="1735346"/>
            <a:ext cx="183874" cy="183874"/>
          </a:xfrm>
          <a:prstGeom prst="chevron">
            <a:avLst/>
          </a:prstGeom>
          <a:solidFill>
            <a:schemeClr val="bg1">
              <a:alpha val="5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flipH="1">
            <a:off x="4914362" y="1735346"/>
            <a:ext cx="183874" cy="183874"/>
          </a:xfrm>
          <a:prstGeom prst="chevron">
            <a:avLst/>
          </a:prstGeom>
          <a:solidFill>
            <a:schemeClr val="bg1">
              <a:alpha val="5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flipH="1">
            <a:off x="5129510" y="1735346"/>
            <a:ext cx="183874" cy="183874"/>
          </a:xfrm>
          <a:prstGeom prst="chevron">
            <a:avLst/>
          </a:prstGeom>
          <a:solidFill>
            <a:schemeClr val="bg1">
              <a:alpha val="5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920222" y="417527"/>
            <a:ext cx="10031360" cy="468000"/>
          </a:xfrm>
          <a:prstGeom prst="rect">
            <a:avLst/>
          </a:prstGeom>
          <a:noFill/>
          <a:ln>
            <a:noFill/>
          </a:ln>
        </p:spPr>
        <p:txBody>
          <a:bodyPr vert="horz" wrap="square" lIns="0" tIns="0" rIns="0" bIns="0" rtlCol="0" anchor="ctr"/>
          <a:lstStyle/>
          <a:p>
            <a:pPr algn="l">
              <a:lnSpc>
                <a:spcPct val="110000"/>
              </a:lnSpc>
            </a:pP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28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仲裁的</a:t>
            </a: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概念和</a:t>
            </a:r>
            <a:r>
              <a:rPr kumimoji="1" lang="en-US" altLang="zh-CN" sz="28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适用范围</a:t>
            </a:r>
            <a:endParaRPr kumimoji="1" lang="zh-CN" altLang="en-US" dirty="0"/>
          </a:p>
        </p:txBody>
      </p:sp>
      <p:sp>
        <p:nvSpPr>
          <p:cNvPr id="16"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8" name="线条 1"/>
          <p:cNvCxnSpPr/>
          <p:nvPr/>
        </p:nvCxnSpPr>
        <p:spPr>
          <a:xfrm>
            <a:off x="565150" y="958632"/>
            <a:ext cx="11049001" cy="0"/>
          </a:xfrm>
          <a:prstGeom prst="line">
            <a:avLst/>
          </a:prstGeom>
          <a:noFill/>
          <a:ln w="6350" cap="flat">
            <a:solidFill>
              <a:schemeClr val="accent1"/>
            </a:solidFill>
            <a:miter/>
          </a:ln>
        </p:spPr>
      </p:cxnSp>
      <p:sp>
        <p:nvSpPr>
          <p:cNvPr id="19" name="文本框 18"/>
          <p:cNvSpPr txBox="1"/>
          <p:nvPr/>
        </p:nvSpPr>
        <p:spPr>
          <a:xfrm>
            <a:off x="706782" y="1214473"/>
            <a:ext cx="11104218" cy="1689373"/>
          </a:xfrm>
          <a:prstGeom prst="rect">
            <a:avLst/>
          </a:prstGeom>
          <a:noFill/>
        </p:spPr>
        <p:txBody>
          <a:bodyPr wrap="square" rtlCol="0">
            <a:spAutoFit/>
          </a:bodyPr>
          <a:lstStyle/>
          <a:p>
            <a:pPr>
              <a:lnSpc>
                <a:spcPct val="150000"/>
              </a:lnSpc>
            </a:pPr>
            <a:r>
              <a:rPr lang="zh-CN" altLang="en-US" b="1" dirty="0">
                <a:latin typeface="黑体" panose="02010609060101010101" pitchFamily="49" charset="-122"/>
                <a:ea typeface="黑体" panose="02010609060101010101" pitchFamily="49" charset="-122"/>
              </a:rPr>
              <a:t>（二）仲裁的适用范围</a:t>
            </a:r>
            <a:endParaRPr lang="en-US" altLang="zh-CN" b="1" dirty="0">
              <a:latin typeface="黑体" panose="02010609060101010101" pitchFamily="49" charset="-122"/>
              <a:ea typeface="黑体" panose="02010609060101010101" pitchFamily="49" charset="-122"/>
            </a:endParaRPr>
          </a:p>
          <a:p>
            <a:pPr>
              <a:lnSpc>
                <a:spcPct val="150000"/>
              </a:lnSpc>
            </a:pP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中国人民共和国仲裁法</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第</a:t>
            </a:r>
            <a:r>
              <a:rPr lang="en-US" altLang="zh-CN" dirty="0">
                <a:latin typeface="黑体" panose="02010609060101010101" pitchFamily="49" charset="-122"/>
                <a:ea typeface="黑体" panose="02010609060101010101" pitchFamily="49" charset="-122"/>
              </a:rPr>
              <a:t>77</a:t>
            </a:r>
            <a:r>
              <a:rPr lang="zh-CN" altLang="en-US" dirty="0">
                <a:latin typeface="黑体" panose="02010609060101010101" pitchFamily="49" charset="-122"/>
                <a:ea typeface="黑体" panose="02010609060101010101" pitchFamily="49" charset="-122"/>
              </a:rPr>
              <a:t>条规定“劳动争议和农业集体经济组织的农业承包合同纠纷的仲裁”，不能适用本法的规定。因为这两类纠纷不同于一般民事和经济纠纷，具有一定的特殊性，只能另行制定有关的仲裁法规予以调整。</a:t>
            </a:r>
            <a:endParaRPr lang="zh-CN" altLang="en-US"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1"/>
          <a:stretch>
            <a:fillRect/>
          </a:stretch>
        </p:blipFill>
        <p:spPr>
          <a:xfrm>
            <a:off x="2991093" y="2779332"/>
            <a:ext cx="4181908" cy="3727190"/>
          </a:xfrm>
          <a:prstGeom prst="rect">
            <a:avLst/>
          </a:prstGeom>
        </p:spPr>
      </p:pic>
      <p:pic>
        <p:nvPicPr>
          <p:cNvPr id="4" name="图片 3"/>
          <p:cNvPicPr>
            <a:picLocks noChangeAspect="1"/>
          </p:cNvPicPr>
          <p:nvPr/>
        </p:nvPicPr>
        <p:blipFill>
          <a:blip r:embed="rId2"/>
          <a:stretch>
            <a:fillRect/>
          </a:stretch>
        </p:blipFill>
        <p:spPr>
          <a:xfrm>
            <a:off x="7550370" y="2685132"/>
            <a:ext cx="3113483" cy="382139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903767" y="1050676"/>
            <a:ext cx="821953" cy="821953"/>
          </a:xfrm>
          <a:prstGeom prst="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2821472" y="1031739"/>
            <a:ext cx="8663945" cy="2960296"/>
          </a:xfrm>
          <a:prstGeom prst="rect">
            <a:avLst/>
          </a:prstGeom>
          <a:noFill/>
          <a:ln>
            <a:noFill/>
          </a:ln>
        </p:spPr>
        <p:txBody>
          <a:bodyPr vert="horz" wrap="square" lIns="0" tIns="0" rIns="0" bIns="0" rtlCol="0" anchor="t"/>
          <a:lstStyle/>
          <a:p>
            <a:pPr algn="l">
              <a:lnSpc>
                <a:spcPct val="150000"/>
              </a:lnSpc>
            </a:pPr>
            <a:r>
              <a:rPr kumimoji="1" lang="zh-CN" altLang="en-US" sz="1600" b="1"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（一）</a:t>
            </a:r>
            <a:r>
              <a:rPr kumimoji="1" lang="en-US" altLang="zh-CN" sz="1600" b="1"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自愿原则</a:t>
            </a:r>
            <a:endParaRPr kumimoji="1" lang="en-US" altLang="zh-CN" sz="1600" b="1"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指</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经济纠纷发生后，是否选择仲裁解决是以双方当事人的自愿为前提</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b="1"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（二）</a:t>
            </a:r>
            <a:r>
              <a:rPr kumimoji="1" lang="en-US" altLang="zh-CN" sz="1600" b="1"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以事实为根据，法律为准绳原则</a:t>
            </a:r>
            <a:endParaRPr kumimoji="1" lang="en-US" altLang="zh-CN" sz="1600" b="1"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指仲裁庭在审理经济纠纷案件时，在查清事实的基础上，在符合法律规定的前提下，公平合理地确定各方当事人的权利和义务</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b="1"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（三）</a:t>
            </a:r>
            <a:r>
              <a:rPr kumimoji="1" lang="en-US" altLang="zh-CN" sz="1600" b="1"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仲裁独立原则</a:t>
            </a:r>
            <a:endParaRPr kumimoji="1" lang="en-US" altLang="zh-CN" sz="1600" b="1"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指仲裁机构独立于行政机关，与行政机关没有隶属关系，不受行政机关、社会团体和个人的干涉；仲裁独立于审判，与</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审判机关</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无隶属关系</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600" dirty="0"/>
          </a:p>
        </p:txBody>
      </p:sp>
      <p:sp>
        <p:nvSpPr>
          <p:cNvPr id="5" name="标题 1"/>
          <p:cNvSpPr txBox="1"/>
          <p:nvPr/>
        </p:nvSpPr>
        <p:spPr>
          <a:xfrm>
            <a:off x="2095273" y="1249262"/>
            <a:ext cx="438941" cy="424780"/>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cxnSp>
        <p:nvCxnSpPr>
          <p:cNvPr id="6" name="线条 1"/>
          <p:cNvCxnSpPr/>
          <p:nvPr/>
        </p:nvCxnSpPr>
        <p:spPr>
          <a:xfrm>
            <a:off x="1808014" y="3946315"/>
            <a:ext cx="8563271" cy="0"/>
          </a:xfrm>
          <a:prstGeom prst="line">
            <a:avLst/>
          </a:prstGeom>
          <a:noFill/>
          <a:ln w="12700" cap="sq">
            <a:solidFill>
              <a:schemeClr val="accent1"/>
            </a:solidFill>
            <a:miter/>
          </a:ln>
        </p:spPr>
      </p:cxnSp>
      <p:sp>
        <p:nvSpPr>
          <p:cNvPr id="7" name="标题 1"/>
          <p:cNvSpPr txBox="1"/>
          <p:nvPr/>
        </p:nvSpPr>
        <p:spPr>
          <a:xfrm>
            <a:off x="9471633" y="3900596"/>
            <a:ext cx="2142518" cy="45719"/>
          </a:xfrm>
          <a:prstGeom prst="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920222" y="417527"/>
            <a:ext cx="10031360" cy="468000"/>
          </a:xfrm>
          <a:prstGeom prst="rect">
            <a:avLst/>
          </a:prstGeom>
          <a:noFill/>
          <a:ln>
            <a:noFill/>
          </a:ln>
        </p:spPr>
        <p:txBody>
          <a:bodyPr vert="horz" wrap="square" lIns="0" tIns="0" rIns="0" bIns="0" rtlCol="0" anchor="ctr"/>
          <a:lstStyle/>
          <a:p>
            <a:pPr algn="l">
              <a:lnSpc>
                <a:spcPct val="110000"/>
              </a:lnSpc>
            </a:pP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28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仲裁的基本原则</a:t>
            </a:r>
            <a:endParaRPr kumimoji="1" lang="zh-CN" altLang="en-US" dirty="0"/>
          </a:p>
        </p:txBody>
      </p:sp>
      <p:sp>
        <p:nvSpPr>
          <p:cNvPr id="9"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1" name="线条 1"/>
          <p:cNvCxnSpPr/>
          <p:nvPr/>
        </p:nvCxnSpPr>
        <p:spPr>
          <a:xfrm>
            <a:off x="565150" y="958632"/>
            <a:ext cx="11049001" cy="0"/>
          </a:xfrm>
          <a:prstGeom prst="line">
            <a:avLst/>
          </a:prstGeom>
          <a:noFill/>
          <a:ln w="6350" cap="flat">
            <a:solidFill>
              <a:schemeClr val="accent1"/>
            </a:solidFill>
            <a:miter/>
          </a:ln>
        </p:spPr>
      </p:cxnSp>
      <p:pic>
        <p:nvPicPr>
          <p:cNvPr id="12" name="图片 11"/>
          <p:cNvPicPr>
            <a:picLocks noChangeAspect="1"/>
          </p:cNvPicPr>
          <p:nvPr/>
        </p:nvPicPr>
        <p:blipFill>
          <a:blip r:embed="rId1"/>
          <a:stretch>
            <a:fillRect/>
          </a:stretch>
        </p:blipFill>
        <p:spPr>
          <a:xfrm>
            <a:off x="637340" y="4109132"/>
            <a:ext cx="4554682" cy="2277341"/>
          </a:xfrm>
          <a:prstGeom prst="rect">
            <a:avLst/>
          </a:prstGeom>
        </p:spPr>
      </p:pic>
      <p:pic>
        <p:nvPicPr>
          <p:cNvPr id="13" name="图片 12"/>
          <p:cNvPicPr>
            <a:picLocks noChangeAspect="1"/>
          </p:cNvPicPr>
          <p:nvPr/>
        </p:nvPicPr>
        <p:blipFill>
          <a:blip r:embed="rId2"/>
          <a:stretch>
            <a:fillRect/>
          </a:stretch>
        </p:blipFill>
        <p:spPr>
          <a:xfrm>
            <a:off x="5829362" y="4174143"/>
            <a:ext cx="3207326" cy="2330906"/>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326196" y="1303054"/>
            <a:ext cx="9628909" cy="4655128"/>
          </a:xfrm>
          <a:custGeom>
            <a:avLst/>
            <a:gdLst>
              <a:gd name="connsiteX0" fmla="*/ 518943 w 8221089"/>
              <a:gd name="connsiteY0" fmla="*/ 0 h 2520000"/>
              <a:gd name="connsiteX1" fmla="*/ 540000 w 8221089"/>
              <a:gd name="connsiteY1" fmla="*/ 0 h 2520000"/>
              <a:gd name="connsiteX2" fmla="*/ 8003235 w 8221089"/>
              <a:gd name="connsiteY2" fmla="*/ 0 h 2520000"/>
              <a:gd name="connsiteX3" fmla="*/ 8221089 w 8221089"/>
              <a:gd name="connsiteY3" fmla="*/ 217854 h 2520000"/>
              <a:gd name="connsiteX4" fmla="*/ 8221089 w 8221089"/>
              <a:gd name="connsiteY4" fmla="*/ 2302146 h 2520000"/>
              <a:gd name="connsiteX5" fmla="*/ 8003235 w 8221089"/>
              <a:gd name="connsiteY5" fmla="*/ 2520000 h 2520000"/>
              <a:gd name="connsiteX6" fmla="*/ 540000 w 8221089"/>
              <a:gd name="connsiteY6" fmla="*/ 2520000 h 2520000"/>
              <a:gd name="connsiteX7" fmla="*/ 518943 w 8221089"/>
              <a:gd name="connsiteY7" fmla="*/ 2520000 h 2520000"/>
              <a:gd name="connsiteX8" fmla="*/ 434145 w 8221089"/>
              <a:gd name="connsiteY8" fmla="*/ 2502880 h 2520000"/>
              <a:gd name="connsiteX9" fmla="*/ 412558 w 8221089"/>
              <a:gd name="connsiteY9" fmla="*/ 2488326 h 2520000"/>
              <a:gd name="connsiteX10" fmla="*/ 389041 w 8221089"/>
              <a:gd name="connsiteY10" fmla="*/ 2476201 h 2520000"/>
              <a:gd name="connsiteX11" fmla="*/ 270000 w 8221089"/>
              <a:gd name="connsiteY11" fmla="*/ 2263543 h 2520000"/>
              <a:gd name="connsiteX12" fmla="*/ 270000 w 8221089"/>
              <a:gd name="connsiteY12" fmla="*/ 1516457 h 2520000"/>
              <a:gd name="connsiteX13" fmla="*/ 0 w 8221089"/>
              <a:gd name="connsiteY13" fmla="*/ 1260000 h 2520000"/>
              <a:gd name="connsiteX14" fmla="*/ 270000 w 8221089"/>
              <a:gd name="connsiteY14" fmla="*/ 1003543 h 2520000"/>
              <a:gd name="connsiteX15" fmla="*/ 270000 w 8221089"/>
              <a:gd name="connsiteY15" fmla="*/ 256457 h 2520000"/>
              <a:gd name="connsiteX16" fmla="*/ 389041 w 8221089"/>
              <a:gd name="connsiteY16" fmla="*/ 43799 h 2520000"/>
              <a:gd name="connsiteX17" fmla="*/ 412558 w 8221089"/>
              <a:gd name="connsiteY17" fmla="*/ 31674 h 2520000"/>
              <a:gd name="connsiteX18" fmla="*/ 434145 w 8221089"/>
              <a:gd name="connsiteY18" fmla="*/ 17120 h 2520000"/>
              <a:gd name="connsiteX19" fmla="*/ 518943 w 8221089"/>
              <a:gd name="connsiteY19" fmla="*/ 0 h 2520000"/>
            </a:gdLst>
            <a:ahLst/>
            <a:cxnLst/>
            <a:rect l="l" t="t" r="r" b="b"/>
            <a:pathLst>
              <a:path w="8221089" h="2520000">
                <a:moveTo>
                  <a:pt x="518943" y="0"/>
                </a:moveTo>
                <a:lnTo>
                  <a:pt x="540000" y="0"/>
                </a:lnTo>
                <a:lnTo>
                  <a:pt x="8003235" y="0"/>
                </a:lnTo>
                <a:cubicBezTo>
                  <a:pt x="8123552" y="0"/>
                  <a:pt x="8221089" y="97537"/>
                  <a:pt x="8221089" y="217854"/>
                </a:cubicBezTo>
                <a:lnTo>
                  <a:pt x="8221089" y="2302146"/>
                </a:lnTo>
                <a:cubicBezTo>
                  <a:pt x="8221089" y="2422463"/>
                  <a:pt x="8123552" y="2520000"/>
                  <a:pt x="8003235" y="2520000"/>
                </a:cubicBezTo>
                <a:lnTo>
                  <a:pt x="540000" y="2520000"/>
                </a:lnTo>
                <a:lnTo>
                  <a:pt x="518943" y="2520000"/>
                </a:lnTo>
                <a:cubicBezTo>
                  <a:pt x="488864" y="2520000"/>
                  <a:pt x="460208" y="2513904"/>
                  <a:pt x="434145" y="2502880"/>
                </a:cubicBezTo>
                <a:lnTo>
                  <a:pt x="412558" y="2488326"/>
                </a:lnTo>
                <a:lnTo>
                  <a:pt x="389041" y="2476201"/>
                </a:lnTo>
                <a:cubicBezTo>
                  <a:pt x="317220" y="2430114"/>
                  <a:pt x="270000" y="2352066"/>
                  <a:pt x="270000" y="2263543"/>
                </a:cubicBezTo>
                <a:lnTo>
                  <a:pt x="270000" y="1516457"/>
                </a:lnTo>
                <a:cubicBezTo>
                  <a:pt x="270000" y="1374820"/>
                  <a:pt x="149117" y="1260000"/>
                  <a:pt x="0" y="1260000"/>
                </a:cubicBezTo>
                <a:cubicBezTo>
                  <a:pt x="149117" y="1260000"/>
                  <a:pt x="270000" y="1145180"/>
                  <a:pt x="270000" y="1003543"/>
                </a:cubicBezTo>
                <a:lnTo>
                  <a:pt x="270000" y="256457"/>
                </a:lnTo>
                <a:cubicBezTo>
                  <a:pt x="270000" y="167934"/>
                  <a:pt x="317220" y="89886"/>
                  <a:pt x="389041" y="43799"/>
                </a:cubicBezTo>
                <a:lnTo>
                  <a:pt x="412558" y="31674"/>
                </a:lnTo>
                <a:lnTo>
                  <a:pt x="434145" y="17120"/>
                </a:lnTo>
                <a:cubicBezTo>
                  <a:pt x="460208" y="6096"/>
                  <a:pt x="488864" y="0"/>
                  <a:pt x="518943" y="0"/>
                </a:cubicBezTo>
                <a:close/>
              </a:path>
            </a:pathLst>
          </a:cu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1547631" y="1403922"/>
            <a:ext cx="9318173" cy="4414987"/>
          </a:xfrm>
          <a:custGeom>
            <a:avLst/>
            <a:gdLst>
              <a:gd name="connsiteX0" fmla="*/ 518943 w 8221089"/>
              <a:gd name="connsiteY0" fmla="*/ 0 h 2520000"/>
              <a:gd name="connsiteX1" fmla="*/ 540000 w 8221089"/>
              <a:gd name="connsiteY1" fmla="*/ 0 h 2520000"/>
              <a:gd name="connsiteX2" fmla="*/ 8003235 w 8221089"/>
              <a:gd name="connsiteY2" fmla="*/ 0 h 2520000"/>
              <a:gd name="connsiteX3" fmla="*/ 8221089 w 8221089"/>
              <a:gd name="connsiteY3" fmla="*/ 217854 h 2520000"/>
              <a:gd name="connsiteX4" fmla="*/ 8221089 w 8221089"/>
              <a:gd name="connsiteY4" fmla="*/ 2302146 h 2520000"/>
              <a:gd name="connsiteX5" fmla="*/ 8003235 w 8221089"/>
              <a:gd name="connsiteY5" fmla="*/ 2520000 h 2520000"/>
              <a:gd name="connsiteX6" fmla="*/ 540000 w 8221089"/>
              <a:gd name="connsiteY6" fmla="*/ 2520000 h 2520000"/>
              <a:gd name="connsiteX7" fmla="*/ 518943 w 8221089"/>
              <a:gd name="connsiteY7" fmla="*/ 2520000 h 2520000"/>
              <a:gd name="connsiteX8" fmla="*/ 434145 w 8221089"/>
              <a:gd name="connsiteY8" fmla="*/ 2502880 h 2520000"/>
              <a:gd name="connsiteX9" fmla="*/ 412558 w 8221089"/>
              <a:gd name="connsiteY9" fmla="*/ 2488326 h 2520000"/>
              <a:gd name="connsiteX10" fmla="*/ 389041 w 8221089"/>
              <a:gd name="connsiteY10" fmla="*/ 2476201 h 2520000"/>
              <a:gd name="connsiteX11" fmla="*/ 270000 w 8221089"/>
              <a:gd name="connsiteY11" fmla="*/ 2263543 h 2520000"/>
              <a:gd name="connsiteX12" fmla="*/ 270000 w 8221089"/>
              <a:gd name="connsiteY12" fmla="*/ 1516457 h 2520000"/>
              <a:gd name="connsiteX13" fmla="*/ 0 w 8221089"/>
              <a:gd name="connsiteY13" fmla="*/ 1260000 h 2520000"/>
              <a:gd name="connsiteX14" fmla="*/ 270000 w 8221089"/>
              <a:gd name="connsiteY14" fmla="*/ 1003543 h 2520000"/>
              <a:gd name="connsiteX15" fmla="*/ 270000 w 8221089"/>
              <a:gd name="connsiteY15" fmla="*/ 256457 h 2520000"/>
              <a:gd name="connsiteX16" fmla="*/ 389041 w 8221089"/>
              <a:gd name="connsiteY16" fmla="*/ 43799 h 2520000"/>
              <a:gd name="connsiteX17" fmla="*/ 412558 w 8221089"/>
              <a:gd name="connsiteY17" fmla="*/ 31674 h 2520000"/>
              <a:gd name="connsiteX18" fmla="*/ 434145 w 8221089"/>
              <a:gd name="connsiteY18" fmla="*/ 17120 h 2520000"/>
              <a:gd name="connsiteX19" fmla="*/ 518943 w 8221089"/>
              <a:gd name="connsiteY19" fmla="*/ 0 h 2520000"/>
            </a:gdLst>
            <a:ahLst/>
            <a:cxnLst/>
            <a:rect l="l" t="t" r="r" b="b"/>
            <a:pathLst>
              <a:path w="8221089" h="2520000">
                <a:moveTo>
                  <a:pt x="518943" y="0"/>
                </a:moveTo>
                <a:lnTo>
                  <a:pt x="540000" y="0"/>
                </a:lnTo>
                <a:lnTo>
                  <a:pt x="8003235" y="0"/>
                </a:lnTo>
                <a:cubicBezTo>
                  <a:pt x="8123552" y="0"/>
                  <a:pt x="8221089" y="97537"/>
                  <a:pt x="8221089" y="217854"/>
                </a:cubicBezTo>
                <a:lnTo>
                  <a:pt x="8221089" y="2302146"/>
                </a:lnTo>
                <a:cubicBezTo>
                  <a:pt x="8221089" y="2422463"/>
                  <a:pt x="8123552" y="2520000"/>
                  <a:pt x="8003235" y="2520000"/>
                </a:cubicBezTo>
                <a:lnTo>
                  <a:pt x="540000" y="2520000"/>
                </a:lnTo>
                <a:lnTo>
                  <a:pt x="518943" y="2520000"/>
                </a:lnTo>
                <a:cubicBezTo>
                  <a:pt x="488864" y="2520000"/>
                  <a:pt x="460208" y="2513904"/>
                  <a:pt x="434145" y="2502880"/>
                </a:cubicBezTo>
                <a:lnTo>
                  <a:pt x="412558" y="2488326"/>
                </a:lnTo>
                <a:lnTo>
                  <a:pt x="389041" y="2476201"/>
                </a:lnTo>
                <a:cubicBezTo>
                  <a:pt x="317220" y="2430114"/>
                  <a:pt x="270000" y="2352066"/>
                  <a:pt x="270000" y="2263543"/>
                </a:cubicBezTo>
                <a:lnTo>
                  <a:pt x="270000" y="1516457"/>
                </a:lnTo>
                <a:cubicBezTo>
                  <a:pt x="270000" y="1374820"/>
                  <a:pt x="149117" y="1260000"/>
                  <a:pt x="0" y="1260000"/>
                </a:cubicBezTo>
                <a:cubicBezTo>
                  <a:pt x="149117" y="1260000"/>
                  <a:pt x="270000" y="1145180"/>
                  <a:pt x="270000" y="1003543"/>
                </a:cubicBezTo>
                <a:lnTo>
                  <a:pt x="270000" y="256457"/>
                </a:lnTo>
                <a:cubicBezTo>
                  <a:pt x="270000" y="167934"/>
                  <a:pt x="317220" y="89886"/>
                  <a:pt x="389041" y="43799"/>
                </a:cubicBezTo>
                <a:lnTo>
                  <a:pt x="412558" y="31674"/>
                </a:lnTo>
                <a:lnTo>
                  <a:pt x="434145" y="17120"/>
                </a:lnTo>
                <a:cubicBezTo>
                  <a:pt x="460208" y="6096"/>
                  <a:pt x="488864" y="0"/>
                  <a:pt x="518943" y="0"/>
                </a:cubicBezTo>
                <a:close/>
              </a:path>
            </a:pathLst>
          </a:custGeom>
          <a:solidFill>
            <a:schemeClr val="accent1"/>
          </a:solidFill>
          <a:ln w="635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1995055" y="1496291"/>
            <a:ext cx="8402781" cy="4246418"/>
          </a:xfrm>
          <a:prstGeom prst="rect">
            <a:avLst/>
          </a:prstGeom>
          <a:noFill/>
          <a:ln w="12700" cap="sq">
            <a:noFill/>
            <a:miter/>
          </a:ln>
        </p:spPr>
        <p:txBody>
          <a:bodyPr vert="horz" wrap="square" lIns="0" tIns="0" rIns="0" bIns="0" rtlCol="0" anchor="t"/>
          <a:lstStyle/>
          <a:p>
            <a:pPr algn="l">
              <a:lnSpc>
                <a:spcPct val="150000"/>
              </a:lnSpc>
            </a:pPr>
            <a:r>
              <a:rPr kumimoji="1" lang="zh-CN" altLang="en-US" sz="1600" b="1" dirty="0">
                <a:ln w="12700">
                  <a:noFill/>
                </a:ln>
                <a:solidFill>
                  <a:schemeClr val="bg1"/>
                </a:solidFill>
                <a:latin typeface="Source Han Sans CN Normal" panose="020B0400000000000000" charset="-122"/>
                <a:ea typeface="Source Han Sans CN Normal" panose="020B0400000000000000" charset="-122"/>
                <a:cs typeface="Source Han Sans CN Normal" panose="020B0400000000000000" charset="-122"/>
              </a:rPr>
              <a:t>（一）</a:t>
            </a:r>
            <a:r>
              <a:rPr kumimoji="1" lang="en-US" altLang="zh-CN" sz="1600" b="1" dirty="0" err="1">
                <a:ln w="12700">
                  <a:noFill/>
                </a:ln>
                <a:solidFill>
                  <a:schemeClr val="bg1"/>
                </a:solidFill>
                <a:latin typeface="Source Han Sans CN Normal" panose="020B0400000000000000" charset="-122"/>
                <a:ea typeface="Source Han Sans CN Normal" panose="020B0400000000000000" charset="-122"/>
                <a:cs typeface="Source Han Sans CN Normal" panose="020B0400000000000000" charset="-122"/>
              </a:rPr>
              <a:t>协议仲裁制度</a:t>
            </a:r>
            <a:endParaRPr kumimoji="1" lang="en-US" altLang="zh-CN" sz="1600" b="1" dirty="0">
              <a:ln w="12700">
                <a:noFill/>
              </a:ln>
              <a:solidFill>
                <a:schemeClr val="bg1"/>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sz="1600" dirty="0" err="1">
                <a:ln w="12700">
                  <a:noFill/>
                </a:ln>
                <a:solidFill>
                  <a:schemeClr val="bg1"/>
                </a:solidFill>
                <a:latin typeface="Source Han Sans CN Normal" panose="020B0400000000000000" charset="-122"/>
                <a:ea typeface="Source Han Sans CN Normal" panose="020B0400000000000000" charset="-122"/>
                <a:cs typeface="Source Han Sans CN Normal" panose="020B0400000000000000" charset="-122"/>
              </a:rPr>
              <a:t>指当事人采用仲裁方式解决纠纷，应当由双方自愿达成仲裁协议</a:t>
            </a:r>
            <a:r>
              <a:rPr kumimoji="1" lang="zh-CN" altLang="en-US" sz="1600" dirty="0">
                <a:ln w="12700">
                  <a:noFill/>
                </a:ln>
                <a:solidFill>
                  <a:schemeClr val="bg1"/>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a:ln w="12700">
                <a:noFill/>
              </a:ln>
              <a:solidFill>
                <a:schemeClr val="bg1"/>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b="1" dirty="0">
                <a:ln w="12700">
                  <a:noFill/>
                </a:ln>
                <a:solidFill>
                  <a:schemeClr val="bg1"/>
                </a:solidFill>
                <a:latin typeface="Source Han Sans CN Normal" panose="020B0400000000000000" charset="-122"/>
                <a:ea typeface="Source Han Sans CN Normal" panose="020B0400000000000000" charset="-122"/>
                <a:cs typeface="Source Han Sans CN Normal" panose="020B0400000000000000" charset="-122"/>
              </a:rPr>
              <a:t>（二）</a:t>
            </a:r>
            <a:r>
              <a:rPr kumimoji="1" lang="en-US" altLang="zh-CN" sz="1600" b="1" dirty="0" err="1">
                <a:ln w="12700">
                  <a:noFill/>
                </a:ln>
                <a:solidFill>
                  <a:schemeClr val="bg1"/>
                </a:solidFill>
                <a:latin typeface="Source Han Sans CN Normal" panose="020B0400000000000000" charset="-122"/>
                <a:ea typeface="Source Han Sans CN Normal" panose="020B0400000000000000" charset="-122"/>
                <a:cs typeface="Source Han Sans CN Normal" panose="020B0400000000000000" charset="-122"/>
              </a:rPr>
              <a:t>或裁或审制度</a:t>
            </a:r>
            <a:endParaRPr kumimoji="1" lang="en-US" altLang="zh-CN" sz="1600" b="1" dirty="0">
              <a:ln w="12700">
                <a:noFill/>
              </a:ln>
              <a:solidFill>
                <a:schemeClr val="bg1"/>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sz="1600" dirty="0" err="1">
                <a:ln w="12700">
                  <a:noFill/>
                </a:ln>
                <a:solidFill>
                  <a:schemeClr val="bg1"/>
                </a:solidFill>
                <a:latin typeface="Source Han Sans CN Normal" panose="020B0400000000000000" charset="-122"/>
                <a:ea typeface="Source Han Sans CN Normal" panose="020B0400000000000000" charset="-122"/>
                <a:cs typeface="Source Han Sans CN Normal" panose="020B0400000000000000" charset="-122"/>
              </a:rPr>
              <a:t>指仲裁与诉讼是两种不同的争议解决方式，当事人发生争议只能在仲裁与诉讼两种方式中选择一种方式解决争议</a:t>
            </a:r>
            <a:r>
              <a:rPr kumimoji="1" lang="zh-CN" altLang="en-US" sz="1600" dirty="0">
                <a:ln w="12700">
                  <a:noFill/>
                </a:ln>
                <a:solidFill>
                  <a:schemeClr val="bg1"/>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a:ln w="12700">
                <a:noFill/>
              </a:ln>
              <a:solidFill>
                <a:schemeClr val="bg1"/>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b="1" dirty="0">
                <a:ln w="12700">
                  <a:noFill/>
                </a:ln>
                <a:solidFill>
                  <a:schemeClr val="bg1"/>
                </a:solidFill>
                <a:latin typeface="Source Han Sans CN Normal" panose="020B0400000000000000" charset="-122"/>
                <a:ea typeface="Source Han Sans CN Normal" panose="020B0400000000000000" charset="-122"/>
                <a:cs typeface="Source Han Sans CN Normal" panose="020B0400000000000000" charset="-122"/>
              </a:rPr>
              <a:t>（三）</a:t>
            </a:r>
            <a:r>
              <a:rPr kumimoji="1" lang="en-US" altLang="zh-CN" sz="1600" b="1" dirty="0" err="1">
                <a:ln w="12700">
                  <a:noFill/>
                </a:ln>
                <a:solidFill>
                  <a:schemeClr val="bg1"/>
                </a:solidFill>
                <a:latin typeface="Source Han Sans CN Normal" panose="020B0400000000000000" charset="-122"/>
                <a:ea typeface="Source Han Sans CN Normal" panose="020B0400000000000000" charset="-122"/>
                <a:cs typeface="Source Han Sans CN Normal" panose="020B0400000000000000" charset="-122"/>
              </a:rPr>
              <a:t>一裁终局制度</a:t>
            </a:r>
            <a:endParaRPr kumimoji="1" lang="en-US" altLang="zh-CN" sz="1600" b="1" dirty="0">
              <a:ln w="12700">
                <a:noFill/>
              </a:ln>
              <a:solidFill>
                <a:schemeClr val="bg1"/>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sz="1600" dirty="0" err="1">
                <a:ln w="12700">
                  <a:noFill/>
                </a:ln>
                <a:solidFill>
                  <a:schemeClr val="bg1"/>
                </a:solidFill>
                <a:latin typeface="Source Han Sans CN Normal" panose="020B0400000000000000" charset="-122"/>
                <a:ea typeface="Source Han Sans CN Normal" panose="020B0400000000000000" charset="-122"/>
                <a:cs typeface="Source Han Sans CN Normal" panose="020B0400000000000000" charset="-122"/>
              </a:rPr>
              <a:t>指仲裁机构对经济合同纠纷的仲裁只进行一次，仲裁的结果是终局的，裁决做出后，当事人不能再要求仲裁机构进行仲裁</a:t>
            </a:r>
            <a:r>
              <a:rPr kumimoji="1" lang="en-US" altLang="zh-CN" sz="1600" dirty="0">
                <a:ln w="12700">
                  <a:noFill/>
                </a:ln>
                <a:solidFill>
                  <a:schemeClr val="bg1"/>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a:ln w="12700">
                <a:noFill/>
              </a:ln>
              <a:solidFill>
                <a:schemeClr val="bg1"/>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dirty="0">
                <a:ln w="12700">
                  <a:noFill/>
                </a:ln>
                <a:solidFill>
                  <a:schemeClr val="bg1"/>
                </a:solidFill>
                <a:latin typeface="Source Han Sans CN Normal" panose="020B0400000000000000" charset="-122"/>
                <a:ea typeface="Source Han Sans CN Normal" panose="020B0400000000000000" charset="-122"/>
                <a:cs typeface="Source Han Sans CN Normal" panose="020B0400000000000000" charset="-122"/>
              </a:rPr>
              <a:t>（</a:t>
            </a:r>
            <a:r>
              <a:rPr kumimoji="1" lang="zh-CN" altLang="en-US" sz="1600" b="1" dirty="0">
                <a:ln w="12700">
                  <a:noFill/>
                </a:ln>
                <a:solidFill>
                  <a:schemeClr val="bg1"/>
                </a:solidFill>
                <a:latin typeface="Source Han Sans CN Normal" panose="020B0400000000000000" charset="-122"/>
                <a:ea typeface="Source Han Sans CN Normal" panose="020B0400000000000000" charset="-122"/>
                <a:cs typeface="Source Han Sans CN Normal" panose="020B0400000000000000" charset="-122"/>
              </a:rPr>
              <a:t>四）回避制度</a:t>
            </a:r>
            <a:endParaRPr kumimoji="1" lang="en-US" altLang="zh-CN" sz="1600" b="1" dirty="0">
              <a:ln w="12700">
                <a:noFill/>
              </a:ln>
              <a:solidFill>
                <a:schemeClr val="bg1"/>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dirty="0">
                <a:solidFill>
                  <a:schemeClr val="bg1"/>
                </a:solidFill>
              </a:rPr>
              <a:t>指为了保证案件的公开审理，而要求与案件有一定的利害关系的仲裁人员，不得参与本案的仲裁活动的制度。</a:t>
            </a:r>
            <a:endParaRPr kumimoji="1" lang="zh-CN" altLang="en-US" sz="1600" dirty="0">
              <a:solidFill>
                <a:schemeClr val="bg1"/>
              </a:solidFill>
            </a:endParaRPr>
          </a:p>
          <a:p>
            <a:pPr>
              <a:lnSpc>
                <a:spcPct val="150000"/>
              </a:lnSpc>
            </a:pPr>
            <a:endParaRPr kumimoji="1" lang="zh-CN" altLang="en-US" dirty="0"/>
          </a:p>
        </p:txBody>
      </p:sp>
      <p:sp>
        <p:nvSpPr>
          <p:cNvPr id="6" name="标题 1"/>
          <p:cNvSpPr txBox="1"/>
          <p:nvPr/>
        </p:nvSpPr>
        <p:spPr>
          <a:xfrm>
            <a:off x="920222" y="417527"/>
            <a:ext cx="10031360" cy="468000"/>
          </a:xfrm>
          <a:prstGeom prst="rect">
            <a:avLst/>
          </a:prstGeom>
          <a:noFill/>
          <a:ln>
            <a:noFill/>
          </a:ln>
        </p:spPr>
        <p:txBody>
          <a:bodyPr vert="horz" wrap="square" lIns="0" tIns="0" rIns="0" bIns="0" rtlCol="0" anchor="ctr"/>
          <a:lstStyle/>
          <a:p>
            <a:pPr algn="l">
              <a:lnSpc>
                <a:spcPct val="110000"/>
              </a:lnSpc>
            </a:pP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a:t>
            </a:r>
            <a:r>
              <a:rPr kumimoji="1" lang="en-US" altLang="zh-CN" sz="28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仲裁的基本制度</a:t>
            </a:r>
            <a:endParaRPr kumimoji="1" lang="zh-CN" altLang="en-US" dirty="0"/>
          </a:p>
        </p:txBody>
      </p:sp>
      <p:sp>
        <p:nvSpPr>
          <p:cNvPr id="7"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9" name="线条 1"/>
          <p:cNvCxnSpPr/>
          <p:nvPr/>
        </p:nvCxnSpPr>
        <p:spPr>
          <a:xfrm>
            <a:off x="565150" y="958632"/>
            <a:ext cx="11049001" cy="0"/>
          </a:xfrm>
          <a:prstGeom prst="line">
            <a:avLst/>
          </a:prstGeom>
          <a:noFill/>
          <a:ln w="6350" cap="flat">
            <a:solidFill>
              <a:schemeClr val="accent1"/>
            </a:solidFill>
            <a:miter/>
          </a:ln>
        </p:spPr>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741218" y="1905115"/>
            <a:ext cx="11000509" cy="4551103"/>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983765" y="1977930"/>
            <a:ext cx="10515508" cy="4076385"/>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基本案情</a:t>
            </a:r>
            <a:r>
              <a:rPr kumimoji="1" lang="en-US" altLang="zh-CN" b="1" dirty="0"/>
              <a:t>】</a:t>
            </a:r>
            <a:endParaRPr kumimoji="1" lang="en-US" altLang="zh-CN" b="1" dirty="0"/>
          </a:p>
          <a:p>
            <a:pPr algn="l">
              <a:lnSpc>
                <a:spcPct val="140000"/>
              </a:lnSpc>
            </a:pPr>
            <a:r>
              <a:rPr kumimoji="1" lang="zh-CN" altLang="en-US" dirty="0"/>
              <a:t>　　某建工集团公司因与某办事处在履行合同中发生纠纷，根据仲裁条款向某仲裁委员会申请仲裁。该仲裁委员会遂对该案作出仲裁裁决。后某办事处向成都中院申请称，仲裁庭首席仲裁员罗某系</a:t>
            </a:r>
            <a:r>
              <a:rPr kumimoji="1" lang="en-US" altLang="zh-CN" dirty="0"/>
              <a:t>Z</a:t>
            </a:r>
            <a:r>
              <a:rPr kumimoji="1" lang="zh-CN" altLang="en-US" dirty="0"/>
              <a:t>律师事务所的负责人和法定代表人，但</a:t>
            </a:r>
            <a:r>
              <a:rPr kumimoji="1" lang="en-US" altLang="zh-CN" dirty="0"/>
              <a:t>Z</a:t>
            </a:r>
            <a:r>
              <a:rPr kumimoji="1" lang="zh-CN" altLang="en-US" dirty="0"/>
              <a:t>律师事务所与某建工集团公司合作多年、关系密切，首席仲裁员罗某与本案有利害关系，依法应当回避而没有回避，故以仲裁庭组成违反法定程序为由请求撤销仲裁裁决。</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3" y="803685"/>
            <a:ext cx="9002079" cy="1038970"/>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案例：仲裁员所在律所与一方当事人存在业务往来可能影响公正裁决的，属于应当回避的“其他情形”</a:t>
            </a:r>
            <a:r>
              <a:rPr kumimoji="1" lang="en-US" altLang="zh-CN" dirty="0">
                <a:ln w="12700">
                  <a:noFill/>
                </a:ln>
                <a:solidFill>
                  <a:srgbClr val="0154A9">
                    <a:alpha val="100000"/>
                  </a:srgbClr>
                </a:solidFill>
                <a:latin typeface="Source Han Sans CN Bold Bold" panose="020B0800000000000000" charset="-122"/>
                <a:ea typeface="Source Han Sans CN Bold Bold" panose="020B0800000000000000" charset="-122"/>
              </a:rPr>
              <a:t>——</a:t>
            </a: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某办事处与某建工集团公司申请撤销仲裁裁决案</a:t>
            </a:r>
            <a:endParaRPr kumimoji="1" lang="zh-CN" altLang="en-US" dirty="0"/>
          </a:p>
        </p:txBody>
      </p:sp>
      <p:pic>
        <p:nvPicPr>
          <p:cNvPr id="4" name="图片 3"/>
          <p:cNvPicPr>
            <a:picLocks noChangeAspect="1"/>
          </p:cNvPicPr>
          <p:nvPr/>
        </p:nvPicPr>
        <p:blipFill>
          <a:blip r:embed="rId1"/>
          <a:stretch>
            <a:fillRect/>
          </a:stretch>
        </p:blipFill>
        <p:spPr>
          <a:xfrm>
            <a:off x="7342909" y="3883537"/>
            <a:ext cx="3865326" cy="2350119"/>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942155" y="1905115"/>
            <a:ext cx="10799572" cy="4765849"/>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1212273" y="1977930"/>
            <a:ext cx="10287000" cy="4402088"/>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裁判结果</a:t>
            </a:r>
            <a:r>
              <a:rPr kumimoji="1" lang="en-US" altLang="zh-CN" b="1" dirty="0"/>
              <a:t>】</a:t>
            </a:r>
            <a:endParaRPr kumimoji="1" lang="en-US" altLang="zh-CN" b="1" dirty="0"/>
          </a:p>
          <a:p>
            <a:pPr>
              <a:lnSpc>
                <a:spcPct val="140000"/>
              </a:lnSpc>
            </a:pPr>
            <a:r>
              <a:rPr kumimoji="1" lang="zh-CN" altLang="en-US" dirty="0"/>
              <a:t>　　成都中院审查认为，有关裁判文书显示，近年来</a:t>
            </a:r>
            <a:r>
              <a:rPr kumimoji="1" lang="en-US" altLang="zh-CN" dirty="0"/>
              <a:t>Z</a:t>
            </a:r>
            <a:r>
              <a:rPr kumimoji="1" lang="zh-CN" altLang="en-US" dirty="0"/>
              <a:t>律师事务所的多名律师在某建工集团公司的多起案件中担任委托诉讼代理人。首席仲裁员罗某由该仲裁委员会指定担任。尽管罗某本人未在前述案件中担任委托诉讼代理人，但其所在的</a:t>
            </a:r>
            <a:r>
              <a:rPr kumimoji="1" lang="en-US" altLang="zh-CN" dirty="0"/>
              <a:t>Z</a:t>
            </a:r>
            <a:r>
              <a:rPr kumimoji="1" lang="zh-CN" altLang="en-US" dirty="0"/>
              <a:t>律师事务所与某建工集团公司之间确有持续的业务往来，且首席仲裁员罗某还系</a:t>
            </a:r>
            <a:r>
              <a:rPr kumimoji="1" lang="en-US" altLang="zh-CN" dirty="0"/>
              <a:t>Z</a:t>
            </a:r>
            <a:r>
              <a:rPr kumimoji="1" lang="zh-CN" altLang="en-US" dirty="0"/>
              <a:t>律师事务所的负责人，故罗某与某建工集团公司之间存在特定关系，可能影响公正仲裁，符合</a:t>
            </a:r>
            <a:r>
              <a:rPr kumimoji="1" lang="en-US" altLang="zh-CN" dirty="0"/>
              <a:t>《</a:t>
            </a:r>
            <a:r>
              <a:rPr kumimoji="1" lang="zh-CN" altLang="en-US" dirty="0"/>
              <a:t>中华人民共和国仲裁法</a:t>
            </a:r>
            <a:r>
              <a:rPr kumimoji="1" lang="en-US" altLang="zh-CN" dirty="0"/>
              <a:t>》</a:t>
            </a:r>
            <a:r>
              <a:rPr kumimoji="1" lang="zh-CN" altLang="en-US" dirty="0"/>
              <a:t>第三十四条第三项以及该仲裁委员会</a:t>
            </a:r>
            <a:r>
              <a:rPr kumimoji="1" lang="en-US" altLang="zh-CN" dirty="0"/>
              <a:t>《</a:t>
            </a:r>
            <a:r>
              <a:rPr kumimoji="1" lang="zh-CN" altLang="en-US" dirty="0"/>
              <a:t>仲裁规则</a:t>
            </a:r>
            <a:r>
              <a:rPr kumimoji="1" lang="en-US" altLang="zh-CN" dirty="0"/>
              <a:t>》</a:t>
            </a:r>
            <a:r>
              <a:rPr kumimoji="1" lang="zh-CN" altLang="en-US" dirty="0"/>
              <a:t>第二十四条第一款第三项规定的“与本案当事人、代理人有其他关系，可能影响公正仲裁”的情形，应当回避。首席仲裁员罗某既未自行回避，也未披露其所在律师事务所与某建工集团公司之间的业务往来，仲裁庭所作裁决的公正性受到合理质疑，故对某办事处主张仲裁庭组成违反法定程序的意见予以支持，但可以通过重新组成仲裁庭重新仲裁的方式处理。遂通知该仲裁委员会重新仲裁。</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4" y="803685"/>
            <a:ext cx="5432954" cy="699426"/>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案例分析</a:t>
            </a:r>
            <a:endParaRPr kumimoji="1"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942155" y="1905115"/>
            <a:ext cx="10799572" cy="4765849"/>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1212273" y="1905115"/>
            <a:ext cx="10287000" cy="4402088"/>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典型意义</a:t>
            </a:r>
            <a:r>
              <a:rPr kumimoji="1" lang="en-US" altLang="zh-CN" b="1" dirty="0"/>
              <a:t>】</a:t>
            </a:r>
            <a:endParaRPr kumimoji="1" lang="en-US" altLang="zh-CN" b="1" dirty="0"/>
          </a:p>
          <a:p>
            <a:pPr>
              <a:lnSpc>
                <a:spcPct val="140000"/>
              </a:lnSpc>
            </a:pPr>
            <a:r>
              <a:rPr kumimoji="1" lang="zh-CN" altLang="en-US" dirty="0"/>
              <a:t>　　仲裁员利益冲突问题与回避制度在国内仲裁领域日益受到重视。仲裁员需要保持独立性和公正性。一方面，由于仲裁员职业的临时性和非专职性，特别是律师群体已经成为仲裁员的重要来源，身兼律师和仲裁员的不同身份难免存在各种职业利益冲突。另一方面，</a:t>
            </a:r>
            <a:r>
              <a:rPr kumimoji="1" lang="en-US" altLang="zh-CN" dirty="0"/>
              <a:t>《</a:t>
            </a:r>
            <a:r>
              <a:rPr kumimoji="1" lang="zh-CN" altLang="en-US" dirty="0"/>
              <a:t>中华人民共和国仲裁法</a:t>
            </a:r>
            <a:r>
              <a:rPr kumimoji="1" lang="en-US" altLang="zh-CN" dirty="0"/>
              <a:t>》</a:t>
            </a:r>
            <a:r>
              <a:rPr kumimoji="1" lang="zh-CN" altLang="en-US" dirty="0"/>
              <a:t>第三十四条第三项虽然规定了“与本案当事人、代理人有其他关系，可能影响公正仲裁”的兜底回避条款，但缺乏具体指引。实践中，通过仲裁规则详细列举回避情形的做法亦未普及。本案明确规则，将仲裁员所在律师事务所与一方当事人存在持续业务往来，既不自行回避，也不进行披露的，认定为</a:t>
            </a:r>
            <a:r>
              <a:rPr kumimoji="1" lang="en-US" altLang="zh-CN" dirty="0"/>
              <a:t>《</a:t>
            </a:r>
            <a:r>
              <a:rPr kumimoji="1" lang="zh-CN" altLang="en-US" dirty="0"/>
              <a:t>中华人民共和国仲裁法</a:t>
            </a:r>
            <a:r>
              <a:rPr kumimoji="1" lang="en-US" altLang="zh-CN" dirty="0"/>
              <a:t>》</a:t>
            </a:r>
            <a:r>
              <a:rPr kumimoji="1" lang="zh-CN" altLang="en-US" dirty="0"/>
              <a:t>第三十四条第三项“可能影响公正仲裁”的“其他关系”，有力回应社会关切，助推仲裁公信建设。</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4" y="803685"/>
            <a:ext cx="5432954" cy="699426"/>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案例分析</a:t>
            </a:r>
            <a:endParaRPr kumimoji="1"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1215390" y="1849120"/>
            <a:ext cx="4457065" cy="1847850"/>
          </a:xfrm>
          <a:prstGeom prst="roundRect">
            <a:avLst>
              <a:gd name="adj" fmla="val 0"/>
            </a:avLst>
          </a:prstGeom>
          <a:solidFill>
            <a:srgbClr val="FFFFFF"/>
          </a:solidFill>
          <a:ln w="19050">
            <a:solidFill>
              <a:srgbClr val="015DBB"/>
            </a:solidFill>
            <a:prstDash val="solid"/>
          </a:ln>
        </p:spPr>
      </p:sp>
      <p:sp>
        <p:nvSpPr>
          <p:cNvPr id="3" name="Text 1"/>
          <p:cNvSpPr/>
          <p:nvPr/>
        </p:nvSpPr>
        <p:spPr>
          <a:xfrm>
            <a:off x="1215390" y="1849120"/>
            <a:ext cx="4457065" cy="184785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4" name="Text 2"/>
          <p:cNvSpPr/>
          <p:nvPr/>
        </p:nvSpPr>
        <p:spPr>
          <a:xfrm>
            <a:off x="1289685" y="2143125"/>
            <a:ext cx="4382135" cy="1623265"/>
          </a:xfrm>
          <a:prstGeom prst="rect">
            <a:avLst/>
          </a:prstGeom>
          <a:noFill/>
        </p:spPr>
        <p:txBody>
          <a:bodyPr wrap="square" lIns="91440" tIns="45720" rIns="91440" bIns="45720" rtlCol="0" anchor="t">
            <a:spAutoFit/>
          </a:bodyPr>
          <a:lstStyle/>
          <a:p>
            <a:pPr marL="0" indent="0" algn="just">
              <a:lnSpc>
                <a:spcPct val="120000"/>
              </a:lnSpc>
              <a:buNone/>
            </a:pPr>
            <a:r>
              <a:rPr lang="zh-CN" altLang="en-US" sz="1400" b="1" dirty="0">
                <a:solidFill>
                  <a:srgbClr val="404040"/>
                </a:solidFill>
                <a:latin typeface="MiSans" panose="02010600030101010101" pitchFamily="34" charset="-122"/>
                <a:ea typeface="MiSans" panose="02010600030101010101" pitchFamily="34" charset="-122"/>
                <a:cs typeface="MiSans" panose="02010600030101010101" pitchFamily="34" charset="-120"/>
              </a:rPr>
              <a:t>是指当事人自愿把他们之间已经发生或者将来可能发生的财产性权益争议提交仲裁解决的书面协议。</a:t>
            </a:r>
            <a:endParaRPr lang="en-US" altLang="zh-CN" sz="1400" b="1" dirty="0">
              <a:solidFill>
                <a:srgbClr val="404040"/>
              </a:solidFill>
              <a:latin typeface="MiSans" panose="02010600030101010101" pitchFamily="34" charset="-122"/>
              <a:ea typeface="MiSans" panose="02010600030101010101" pitchFamily="34" charset="-122"/>
              <a:cs typeface="MiSans" panose="02010600030101010101" pitchFamily="34" charset="-120"/>
            </a:endParaRPr>
          </a:p>
          <a:p>
            <a:pPr marL="0" indent="0" algn="just">
              <a:lnSpc>
                <a:spcPct val="120000"/>
              </a:lnSpc>
              <a:buNone/>
            </a:pPr>
            <a:r>
              <a:rPr lang="en-US" sz="1400" b="1" dirty="0" err="1">
                <a:solidFill>
                  <a:srgbClr val="404040"/>
                </a:solidFill>
                <a:latin typeface="MiSans" panose="02010600030101010101" pitchFamily="34" charset="-122"/>
                <a:ea typeface="MiSans" panose="02010600030101010101" pitchFamily="34" charset="-122"/>
                <a:cs typeface="MiSans" panose="02010600030101010101" pitchFamily="34" charset="-120"/>
              </a:rPr>
              <a:t>它是仲裁程序的基础，明确了双方的仲裁意愿和仲裁事项</a:t>
            </a:r>
            <a:r>
              <a:rPr lang="en-US" sz="1400" b="1" dirty="0">
                <a:solidFill>
                  <a:srgbClr val="404040"/>
                </a:solidFill>
                <a:latin typeface="MiSans" panose="02010600030101010101" pitchFamily="34" charset="-122"/>
                <a:ea typeface="MiSans" panose="02010600030101010101" pitchFamily="34" charset="-122"/>
                <a:cs typeface="MiSans" panose="02010600030101010101" pitchFamily="34" charset="-120"/>
              </a:rPr>
              <a:t>。</a:t>
            </a:r>
            <a:endParaRPr lang="en-US" sz="1400" b="1" dirty="0">
              <a:solidFill>
                <a:srgbClr val="404040"/>
              </a:solidFill>
              <a:latin typeface="MiSans" panose="02010600030101010101" pitchFamily="34" charset="-122"/>
              <a:ea typeface="MiSans" panose="02010600030101010101" pitchFamily="34" charset="-122"/>
              <a:cs typeface="MiSans" panose="02010600030101010101" pitchFamily="34" charset="-120"/>
            </a:endParaRPr>
          </a:p>
          <a:p>
            <a:pPr marL="0" indent="0" algn="just">
              <a:lnSpc>
                <a:spcPct val="120000"/>
              </a:lnSpc>
              <a:buNone/>
            </a:pPr>
            <a:r>
              <a:rPr lang="en-US" sz="1400" b="1" dirty="0" err="1">
                <a:solidFill>
                  <a:srgbClr val="404040"/>
                </a:solidFill>
                <a:latin typeface="MiSans" panose="02010600030101010101" pitchFamily="34" charset="-122"/>
                <a:ea typeface="MiSans" panose="02010600030101010101" pitchFamily="34" charset="-122"/>
                <a:cs typeface="MiSans" panose="02010600030101010101" pitchFamily="34" charset="-120"/>
              </a:rPr>
              <a:t>有效的仲裁协议是仲裁机构受理案件的前提，也是仲裁裁决具有法律效力的依据</a:t>
            </a:r>
            <a:r>
              <a:rPr lang="en-US" sz="1400" b="1" dirty="0">
                <a:solidFill>
                  <a:srgbClr val="404040"/>
                </a:solidFill>
                <a:latin typeface="MiSans" panose="02010600030101010101" pitchFamily="34" charset="-122"/>
                <a:ea typeface="MiSans" panose="02010600030101010101" pitchFamily="34" charset="-122"/>
                <a:cs typeface="MiSans" panose="02010600030101010101" pitchFamily="34" charset="-120"/>
              </a:rPr>
              <a:t>。</a:t>
            </a:r>
            <a:endParaRPr lang="en-US" sz="1600" dirty="0"/>
          </a:p>
        </p:txBody>
      </p:sp>
      <p:sp>
        <p:nvSpPr>
          <p:cNvPr id="5" name="Shape 3"/>
          <p:cNvSpPr/>
          <p:nvPr/>
        </p:nvSpPr>
        <p:spPr>
          <a:xfrm>
            <a:off x="1739265" y="1630680"/>
            <a:ext cx="3409950" cy="369570"/>
          </a:xfrm>
          <a:prstGeom prst="roundRect">
            <a:avLst/>
          </a:prstGeom>
          <a:solidFill>
            <a:srgbClr val="1199FB"/>
          </a:solidFill>
        </p:spPr>
      </p:sp>
      <p:sp>
        <p:nvSpPr>
          <p:cNvPr id="6" name="Text 4"/>
          <p:cNvSpPr/>
          <p:nvPr/>
        </p:nvSpPr>
        <p:spPr>
          <a:xfrm>
            <a:off x="1739265" y="1630680"/>
            <a:ext cx="3409950" cy="36957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7" name="Text 5"/>
          <p:cNvSpPr/>
          <p:nvPr/>
        </p:nvSpPr>
        <p:spPr>
          <a:xfrm>
            <a:off x="1817370" y="1623695"/>
            <a:ext cx="3221990" cy="369332"/>
          </a:xfrm>
          <a:prstGeom prst="rect">
            <a:avLst/>
          </a:prstGeom>
          <a:noFill/>
        </p:spPr>
        <p:txBody>
          <a:bodyPr wrap="square" lIns="91440" tIns="45720" rIns="91440" bIns="45720" rtlCol="0" anchor="t">
            <a:spAutoFit/>
          </a:bodyPr>
          <a:lstStyle/>
          <a:p>
            <a:pPr marL="0" indent="0" algn="ctr">
              <a:lnSpc>
                <a:spcPct val="100000"/>
              </a:lnSpc>
              <a:buNone/>
            </a:pPr>
            <a:r>
              <a:rPr lang="zh-CN" altLang="en-US" sz="1800" b="1" dirty="0">
                <a:solidFill>
                  <a:srgbClr val="FFFFFF"/>
                </a:solidFill>
                <a:latin typeface="黑体" panose="02010609060101010101" pitchFamily="49" charset="-122"/>
                <a:ea typeface="黑体" panose="02010609060101010101" pitchFamily="49" charset="-122"/>
                <a:cs typeface="MiSans" panose="02010600030101010101" pitchFamily="34" charset="-120"/>
              </a:rPr>
              <a:t>（一）</a:t>
            </a:r>
            <a:r>
              <a:rPr lang="en-US" sz="1800" b="1" dirty="0" err="1">
                <a:solidFill>
                  <a:srgbClr val="FFFFFF"/>
                </a:solidFill>
                <a:latin typeface="黑体" panose="02010609060101010101" pitchFamily="49" charset="-122"/>
                <a:ea typeface="黑体" panose="02010609060101010101" pitchFamily="49" charset="-122"/>
                <a:cs typeface="MiSans" panose="02010600030101010101" pitchFamily="34" charset="-120"/>
              </a:rPr>
              <a:t>仲裁协议的概念</a:t>
            </a:r>
            <a:endParaRPr lang="en-US" sz="1600" dirty="0">
              <a:latin typeface="黑体" panose="02010609060101010101" pitchFamily="49" charset="-122"/>
              <a:ea typeface="黑体" panose="02010609060101010101" pitchFamily="49" charset="-122"/>
            </a:endParaRPr>
          </a:p>
        </p:txBody>
      </p:sp>
      <p:sp>
        <p:nvSpPr>
          <p:cNvPr id="8" name="Shape 6"/>
          <p:cNvSpPr/>
          <p:nvPr/>
        </p:nvSpPr>
        <p:spPr>
          <a:xfrm>
            <a:off x="6358890" y="1849120"/>
            <a:ext cx="4457065" cy="1847850"/>
          </a:xfrm>
          <a:prstGeom prst="roundRect">
            <a:avLst>
              <a:gd name="adj" fmla="val 0"/>
            </a:avLst>
          </a:prstGeom>
          <a:solidFill>
            <a:srgbClr val="FFFFFF"/>
          </a:solidFill>
          <a:ln w="19050">
            <a:solidFill>
              <a:srgbClr val="015DBB"/>
            </a:solidFill>
            <a:prstDash val="solid"/>
          </a:ln>
        </p:spPr>
      </p:sp>
      <p:sp>
        <p:nvSpPr>
          <p:cNvPr id="9" name="Text 7"/>
          <p:cNvSpPr/>
          <p:nvPr/>
        </p:nvSpPr>
        <p:spPr>
          <a:xfrm>
            <a:off x="6358890" y="1849120"/>
            <a:ext cx="4457065" cy="184785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0" name="Text 8"/>
          <p:cNvSpPr/>
          <p:nvPr/>
        </p:nvSpPr>
        <p:spPr>
          <a:xfrm>
            <a:off x="6410325" y="2143125"/>
            <a:ext cx="4382770" cy="1104900"/>
          </a:xfrm>
          <a:prstGeom prst="rect">
            <a:avLst/>
          </a:prstGeom>
          <a:noFill/>
        </p:spPr>
        <p:txBody>
          <a:bodyPr wrap="square" lIns="91440" tIns="45720" rIns="91440" bIns="45720" rtlCol="0" anchor="t">
            <a:spAutoFit/>
          </a:bodyPr>
          <a:lstStyle/>
          <a:p>
            <a:pPr marL="0" indent="0" algn="just">
              <a:lnSpc>
                <a:spcPct val="120000"/>
              </a:lnSpc>
              <a:buNone/>
            </a:pPr>
            <a:r>
              <a:rPr lang="en-US" sz="1400" b="1" dirty="0">
                <a:solidFill>
                  <a:srgbClr val="404040"/>
                </a:solidFill>
                <a:latin typeface="MiSans" panose="02010600030101010101" pitchFamily="34" charset="-122"/>
                <a:ea typeface="MiSans" panose="02010600030101010101" pitchFamily="34" charset="-122"/>
                <a:cs typeface="MiSans" panose="02010600030101010101" pitchFamily="34" charset="-120"/>
              </a:rPr>
              <a:t>仲裁协议的效力体现在其约束力和独立性。仲裁协议独立于合同存在，即使合同无效，仲裁协议仍可能有效。例如，合同中的仲裁条款在合同被认定无效后，仍可作为独立的仲裁依据。</a:t>
            </a:r>
            <a:endParaRPr lang="en-US" sz="1600" dirty="0"/>
          </a:p>
        </p:txBody>
      </p:sp>
      <p:sp>
        <p:nvSpPr>
          <p:cNvPr id="11" name="Shape 9"/>
          <p:cNvSpPr/>
          <p:nvPr/>
        </p:nvSpPr>
        <p:spPr>
          <a:xfrm>
            <a:off x="6882765" y="1630680"/>
            <a:ext cx="3409950" cy="369570"/>
          </a:xfrm>
          <a:prstGeom prst="roundRect">
            <a:avLst/>
          </a:prstGeom>
          <a:solidFill>
            <a:srgbClr val="1199FB"/>
          </a:solidFill>
        </p:spPr>
      </p:sp>
      <p:sp>
        <p:nvSpPr>
          <p:cNvPr id="12" name="Text 10"/>
          <p:cNvSpPr/>
          <p:nvPr/>
        </p:nvSpPr>
        <p:spPr>
          <a:xfrm>
            <a:off x="6882765" y="1630680"/>
            <a:ext cx="3409950" cy="36957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3" name="Text 11"/>
          <p:cNvSpPr/>
          <p:nvPr/>
        </p:nvSpPr>
        <p:spPr>
          <a:xfrm>
            <a:off x="6960870" y="1623695"/>
            <a:ext cx="3221990" cy="369332"/>
          </a:xfrm>
          <a:prstGeom prst="rect">
            <a:avLst/>
          </a:prstGeom>
          <a:noFill/>
        </p:spPr>
        <p:txBody>
          <a:bodyPr wrap="square" lIns="91440" tIns="45720" rIns="91440" bIns="45720" rtlCol="0" anchor="t">
            <a:spAutoFit/>
          </a:bodyPr>
          <a:lstStyle/>
          <a:p>
            <a:pPr marL="0" indent="0" algn="ctr">
              <a:lnSpc>
                <a:spcPct val="100000"/>
              </a:lnSpc>
              <a:buNone/>
            </a:pPr>
            <a:r>
              <a:rPr lang="zh-CN" altLang="en-US" sz="1800" b="1" dirty="0">
                <a:solidFill>
                  <a:srgbClr val="FFFFFF"/>
                </a:solidFill>
                <a:latin typeface="黑体" panose="02010609060101010101" pitchFamily="49" charset="-122"/>
                <a:ea typeface="黑体" panose="02010609060101010101" pitchFamily="49" charset="-122"/>
                <a:cs typeface="MiSans" panose="02010600030101010101" pitchFamily="34" charset="-120"/>
              </a:rPr>
              <a:t>（三）</a:t>
            </a:r>
            <a:r>
              <a:rPr lang="en-US" sz="1800" b="1" dirty="0" err="1">
                <a:solidFill>
                  <a:srgbClr val="FFFFFF"/>
                </a:solidFill>
                <a:latin typeface="黑体" panose="02010609060101010101" pitchFamily="49" charset="-122"/>
                <a:ea typeface="黑体" panose="02010609060101010101" pitchFamily="49" charset="-122"/>
                <a:cs typeface="MiSans" panose="02010600030101010101" pitchFamily="34" charset="-120"/>
              </a:rPr>
              <a:t>仲裁协议的效力</a:t>
            </a:r>
            <a:endParaRPr lang="en-US" sz="1600" dirty="0">
              <a:latin typeface="黑体" panose="02010609060101010101" pitchFamily="49" charset="-122"/>
              <a:ea typeface="黑体" panose="02010609060101010101" pitchFamily="49" charset="-122"/>
            </a:endParaRPr>
          </a:p>
        </p:txBody>
      </p:sp>
      <p:sp>
        <p:nvSpPr>
          <p:cNvPr id="14" name="Shape 12"/>
          <p:cNvSpPr/>
          <p:nvPr/>
        </p:nvSpPr>
        <p:spPr>
          <a:xfrm>
            <a:off x="1215390" y="4262120"/>
            <a:ext cx="4457065" cy="1847850"/>
          </a:xfrm>
          <a:prstGeom prst="roundRect">
            <a:avLst>
              <a:gd name="adj" fmla="val 0"/>
            </a:avLst>
          </a:prstGeom>
          <a:solidFill>
            <a:srgbClr val="FFFFFF"/>
          </a:solidFill>
          <a:ln w="19050">
            <a:solidFill>
              <a:srgbClr val="015DBB"/>
            </a:solidFill>
            <a:prstDash val="solid"/>
          </a:ln>
        </p:spPr>
      </p:sp>
      <p:sp>
        <p:nvSpPr>
          <p:cNvPr id="15" name="Text 13"/>
          <p:cNvSpPr/>
          <p:nvPr/>
        </p:nvSpPr>
        <p:spPr>
          <a:xfrm>
            <a:off x="1215390" y="4262120"/>
            <a:ext cx="4457065" cy="1847850"/>
          </a:xfrm>
          <a:prstGeom prst="rect">
            <a:avLst/>
          </a:prstGeom>
          <a:noFill/>
        </p:spPr>
        <p:txBody>
          <a:bodyPr wrap="square" lIns="45720" tIns="91440" rIns="91440" bIns="45720" rtlCol="0" anchor="ctr"/>
          <a:lstStyle/>
          <a:p>
            <a:pPr marL="0" indent="0">
              <a:lnSpc>
                <a:spcPct val="120000"/>
              </a:lnSpc>
              <a:buNone/>
            </a:pPr>
            <a:endParaRPr lang="en-US" sz="1600" dirty="0"/>
          </a:p>
        </p:txBody>
      </p:sp>
      <p:sp>
        <p:nvSpPr>
          <p:cNvPr id="16" name="Text 14"/>
          <p:cNvSpPr/>
          <p:nvPr/>
        </p:nvSpPr>
        <p:spPr>
          <a:xfrm>
            <a:off x="1255451" y="4556125"/>
            <a:ext cx="4382250" cy="1364733"/>
          </a:xfrm>
          <a:prstGeom prst="rect">
            <a:avLst/>
          </a:prstGeom>
          <a:noFill/>
        </p:spPr>
        <p:txBody>
          <a:bodyPr wrap="square" lIns="91440" tIns="45720" rIns="91440" bIns="45720" rtlCol="0" anchor="t">
            <a:spAutoFit/>
          </a:bodyPr>
          <a:lstStyle/>
          <a:p>
            <a:pPr marL="0" indent="0" algn="just">
              <a:lnSpc>
                <a:spcPct val="120000"/>
              </a:lnSpc>
              <a:buNone/>
            </a:pPr>
            <a:r>
              <a:rPr lang="en-US" sz="1400" b="1" dirty="0" err="1">
                <a:solidFill>
                  <a:srgbClr val="404040"/>
                </a:solidFill>
                <a:latin typeface="MiSans" panose="02010600030101010101" pitchFamily="34" charset="-122"/>
                <a:ea typeface="MiSans" panose="02010600030101010101" pitchFamily="34" charset="-122"/>
                <a:cs typeface="MiSans" panose="02010600030101010101" pitchFamily="34" charset="-120"/>
              </a:rPr>
              <a:t>仲裁协议应包括仲裁意愿的明确表达、仲裁事项的具体范围和选定的仲裁机构</a:t>
            </a:r>
            <a:r>
              <a:rPr lang="en-US" sz="1400" b="1" dirty="0">
                <a:solidFill>
                  <a:srgbClr val="404040"/>
                </a:solidFill>
                <a:latin typeface="MiSans" panose="02010600030101010101" pitchFamily="34" charset="-122"/>
                <a:ea typeface="MiSans" panose="02010600030101010101" pitchFamily="34" charset="-122"/>
                <a:cs typeface="MiSans" panose="02010600030101010101" pitchFamily="34" charset="-120"/>
              </a:rPr>
              <a:t>。</a:t>
            </a:r>
            <a:endParaRPr lang="en-US" sz="1400" b="1" dirty="0">
              <a:solidFill>
                <a:srgbClr val="404040"/>
              </a:solidFill>
              <a:latin typeface="MiSans" panose="02010600030101010101" pitchFamily="34" charset="-122"/>
              <a:ea typeface="MiSans" panose="02010600030101010101" pitchFamily="34" charset="-122"/>
              <a:cs typeface="MiSans" panose="02010600030101010101" pitchFamily="34" charset="-120"/>
            </a:endParaRPr>
          </a:p>
          <a:p>
            <a:pPr marL="0" indent="0" algn="just">
              <a:lnSpc>
                <a:spcPct val="120000"/>
              </a:lnSpc>
              <a:buNone/>
            </a:pPr>
            <a:r>
              <a:rPr lang="en-US" sz="1400" b="1" dirty="0">
                <a:solidFill>
                  <a:srgbClr val="404040"/>
                </a:solidFill>
                <a:latin typeface="MiSans" panose="02010600030101010101" pitchFamily="34" charset="-122"/>
                <a:ea typeface="MiSans" panose="02010600030101010101" pitchFamily="34" charset="-122"/>
                <a:cs typeface="MiSans" panose="02010600030101010101" pitchFamily="34" charset="-120"/>
              </a:rPr>
              <a:t>例如，仲裁协议应明确写明“因本合同产生的任何纠纷均提交某仲裁委员会仲裁”，确保仲裁事项和仲裁机构的明确性。</a:t>
            </a:r>
            <a:endParaRPr lang="en-US" sz="1600" dirty="0"/>
          </a:p>
        </p:txBody>
      </p:sp>
      <p:sp>
        <p:nvSpPr>
          <p:cNvPr id="17" name="Shape 15"/>
          <p:cNvSpPr/>
          <p:nvPr/>
        </p:nvSpPr>
        <p:spPr>
          <a:xfrm>
            <a:off x="1739265" y="4043877"/>
            <a:ext cx="3409950" cy="369373"/>
          </a:xfrm>
          <a:prstGeom prst="roundRect">
            <a:avLst/>
          </a:prstGeom>
          <a:solidFill>
            <a:srgbClr val="1199FB"/>
          </a:solidFill>
        </p:spPr>
      </p:sp>
      <p:sp>
        <p:nvSpPr>
          <p:cNvPr id="18" name="Text 16"/>
          <p:cNvSpPr/>
          <p:nvPr/>
        </p:nvSpPr>
        <p:spPr>
          <a:xfrm>
            <a:off x="1739265" y="4043877"/>
            <a:ext cx="3409950" cy="369373"/>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9" name="Text 17"/>
          <p:cNvSpPr/>
          <p:nvPr/>
        </p:nvSpPr>
        <p:spPr>
          <a:xfrm>
            <a:off x="1817666" y="4036695"/>
            <a:ext cx="3222278" cy="369332"/>
          </a:xfrm>
          <a:prstGeom prst="rect">
            <a:avLst/>
          </a:prstGeom>
          <a:noFill/>
        </p:spPr>
        <p:txBody>
          <a:bodyPr wrap="square" lIns="91440" tIns="45720" rIns="91440" bIns="45720" rtlCol="0" anchor="t">
            <a:spAutoFit/>
          </a:bodyPr>
          <a:lstStyle/>
          <a:p>
            <a:pPr marL="0" indent="0" algn="ctr">
              <a:lnSpc>
                <a:spcPct val="100000"/>
              </a:lnSpc>
              <a:buNone/>
            </a:pPr>
            <a:r>
              <a:rPr lang="zh-CN" altLang="en-US" sz="1800" b="1" dirty="0">
                <a:solidFill>
                  <a:srgbClr val="FFFFFF"/>
                </a:solidFill>
                <a:latin typeface="黑体" panose="02010609060101010101" pitchFamily="49" charset="-122"/>
                <a:ea typeface="黑体" panose="02010609060101010101" pitchFamily="49" charset="-122"/>
                <a:cs typeface="MiSans" panose="02010600030101010101" pitchFamily="34" charset="-120"/>
              </a:rPr>
              <a:t>（二）</a:t>
            </a:r>
            <a:r>
              <a:rPr lang="en-US" sz="1800" b="1" dirty="0" err="1">
                <a:solidFill>
                  <a:srgbClr val="FFFFFF"/>
                </a:solidFill>
                <a:latin typeface="黑体" panose="02010609060101010101" pitchFamily="49" charset="-122"/>
                <a:ea typeface="黑体" panose="02010609060101010101" pitchFamily="49" charset="-122"/>
                <a:cs typeface="MiSans" panose="02010600030101010101" pitchFamily="34" charset="-120"/>
              </a:rPr>
              <a:t>仲裁协议的内容</a:t>
            </a:r>
            <a:endParaRPr lang="en-US" sz="1600" dirty="0">
              <a:latin typeface="黑体" panose="02010609060101010101" pitchFamily="49" charset="-122"/>
              <a:ea typeface="黑体" panose="02010609060101010101" pitchFamily="49" charset="-122"/>
            </a:endParaRPr>
          </a:p>
        </p:txBody>
      </p:sp>
      <p:sp>
        <p:nvSpPr>
          <p:cNvPr id="20" name="Shape 18"/>
          <p:cNvSpPr/>
          <p:nvPr/>
        </p:nvSpPr>
        <p:spPr>
          <a:xfrm>
            <a:off x="6371590" y="4262120"/>
            <a:ext cx="4457065" cy="1847850"/>
          </a:xfrm>
          <a:prstGeom prst="roundRect">
            <a:avLst>
              <a:gd name="adj" fmla="val 0"/>
            </a:avLst>
          </a:prstGeom>
          <a:solidFill>
            <a:srgbClr val="FFFFFF"/>
          </a:solidFill>
          <a:ln w="19050">
            <a:solidFill>
              <a:srgbClr val="015DBB"/>
            </a:solidFill>
            <a:prstDash val="solid"/>
          </a:ln>
        </p:spPr>
      </p:sp>
      <p:sp>
        <p:nvSpPr>
          <p:cNvPr id="21" name="Text 19"/>
          <p:cNvSpPr/>
          <p:nvPr/>
        </p:nvSpPr>
        <p:spPr>
          <a:xfrm>
            <a:off x="6371590" y="4262120"/>
            <a:ext cx="4457065" cy="1847850"/>
          </a:xfrm>
          <a:prstGeom prst="rect">
            <a:avLst/>
          </a:prstGeom>
          <a:noFill/>
        </p:spPr>
        <p:txBody>
          <a:bodyPr wrap="square" lIns="45720" tIns="91440" rIns="91440" bIns="45720" rtlCol="0" anchor="ctr"/>
          <a:lstStyle/>
          <a:p>
            <a:pPr marL="0" indent="0">
              <a:lnSpc>
                <a:spcPct val="120000"/>
              </a:lnSpc>
              <a:buNone/>
            </a:pPr>
            <a:endParaRPr lang="en-US" sz="1600" dirty="0"/>
          </a:p>
        </p:txBody>
      </p:sp>
      <p:sp>
        <p:nvSpPr>
          <p:cNvPr id="22" name="Text 20"/>
          <p:cNvSpPr/>
          <p:nvPr/>
        </p:nvSpPr>
        <p:spPr>
          <a:xfrm>
            <a:off x="6411651" y="4556125"/>
            <a:ext cx="4347761" cy="1609287"/>
          </a:xfrm>
          <a:prstGeom prst="rect">
            <a:avLst/>
          </a:prstGeom>
          <a:noFill/>
        </p:spPr>
        <p:txBody>
          <a:bodyPr wrap="square" lIns="91440" tIns="45720" rIns="91440" bIns="45720" rtlCol="0" anchor="t">
            <a:spAutoFit/>
          </a:bodyPr>
          <a:lstStyle/>
          <a:p>
            <a:pPr algn="just">
              <a:lnSpc>
                <a:spcPct val="120000"/>
              </a:lnSpc>
            </a:pPr>
            <a:r>
              <a:rPr lang="zh-CN" altLang="en-US" sz="1400" b="1" dirty="0">
                <a:solidFill>
                  <a:srgbClr val="404040"/>
                </a:solidFill>
                <a:latin typeface="MiSans" panose="02010600030101010101" pitchFamily="34" charset="-122"/>
                <a:ea typeface="MiSans" panose="02010600030101010101" pitchFamily="34" charset="-122"/>
                <a:cs typeface="MiSans" panose="02010600030101010101" pitchFamily="34" charset="-120"/>
              </a:rPr>
              <a:t>有下列情形之一的，仲裁协议无效：</a:t>
            </a:r>
            <a:endParaRPr lang="zh-CN" altLang="en-US" sz="1400" b="1" dirty="0">
              <a:solidFill>
                <a:srgbClr val="404040"/>
              </a:solidFill>
              <a:latin typeface="MiSans" panose="02010600030101010101" pitchFamily="34" charset="-122"/>
              <a:ea typeface="MiSans" panose="02010600030101010101" pitchFamily="34" charset="-122"/>
              <a:cs typeface="MiSans" panose="02010600030101010101" pitchFamily="34" charset="-120"/>
            </a:endParaRPr>
          </a:p>
          <a:p>
            <a:pPr algn="just">
              <a:lnSpc>
                <a:spcPct val="120000"/>
              </a:lnSpc>
            </a:pPr>
            <a:r>
              <a:rPr lang="zh-CN" altLang="en-US" sz="1400" b="1" dirty="0">
                <a:solidFill>
                  <a:srgbClr val="404040"/>
                </a:solidFill>
                <a:latin typeface="MiSans" panose="02010600030101010101" pitchFamily="34" charset="-122"/>
                <a:ea typeface="MiSans" panose="02010600030101010101" pitchFamily="34" charset="-122"/>
                <a:cs typeface="MiSans" panose="02010600030101010101" pitchFamily="34" charset="-120"/>
              </a:rPr>
              <a:t>（</a:t>
            </a:r>
            <a:r>
              <a:rPr lang="en-US" altLang="zh-CN" sz="1400" b="1" dirty="0">
                <a:solidFill>
                  <a:srgbClr val="404040"/>
                </a:solidFill>
                <a:latin typeface="MiSans" panose="02010600030101010101" pitchFamily="34" charset="-122"/>
                <a:ea typeface="MiSans" panose="02010600030101010101" pitchFamily="34" charset="-122"/>
                <a:cs typeface="MiSans" panose="02010600030101010101" pitchFamily="34" charset="-120"/>
              </a:rPr>
              <a:t>1</a:t>
            </a:r>
            <a:r>
              <a:rPr lang="zh-CN" altLang="en-US" sz="1400" b="1" dirty="0">
                <a:solidFill>
                  <a:srgbClr val="404040"/>
                </a:solidFill>
                <a:latin typeface="MiSans" panose="02010600030101010101" pitchFamily="34" charset="-122"/>
                <a:ea typeface="MiSans" panose="02010600030101010101" pitchFamily="34" charset="-122"/>
                <a:cs typeface="MiSans" panose="02010600030101010101" pitchFamily="34" charset="-120"/>
              </a:rPr>
              <a:t>）约定的仲裁事项超出法律规定的仲裁范围的；</a:t>
            </a:r>
            <a:endParaRPr lang="zh-CN" altLang="en-US" sz="1400" b="1" dirty="0">
              <a:solidFill>
                <a:srgbClr val="404040"/>
              </a:solidFill>
              <a:latin typeface="MiSans" panose="02010600030101010101" pitchFamily="34" charset="-122"/>
              <a:ea typeface="MiSans" panose="02010600030101010101" pitchFamily="34" charset="-122"/>
              <a:cs typeface="MiSans" panose="02010600030101010101" pitchFamily="34" charset="-120"/>
            </a:endParaRPr>
          </a:p>
          <a:p>
            <a:pPr algn="just">
              <a:lnSpc>
                <a:spcPct val="120000"/>
              </a:lnSpc>
            </a:pPr>
            <a:r>
              <a:rPr lang="zh-CN" altLang="en-US" sz="1400" b="1" dirty="0">
                <a:solidFill>
                  <a:srgbClr val="404040"/>
                </a:solidFill>
                <a:latin typeface="MiSans" panose="02010600030101010101" pitchFamily="34" charset="-122"/>
                <a:ea typeface="MiSans" panose="02010600030101010101" pitchFamily="34" charset="-122"/>
                <a:cs typeface="MiSans" panose="02010600030101010101" pitchFamily="34" charset="-120"/>
              </a:rPr>
              <a:t>（</a:t>
            </a:r>
            <a:r>
              <a:rPr lang="en-US" altLang="zh-CN" sz="1400" b="1" dirty="0">
                <a:solidFill>
                  <a:srgbClr val="404040"/>
                </a:solidFill>
                <a:latin typeface="MiSans" panose="02010600030101010101" pitchFamily="34" charset="-122"/>
                <a:ea typeface="MiSans" panose="02010600030101010101" pitchFamily="34" charset="-122"/>
                <a:cs typeface="MiSans" panose="02010600030101010101" pitchFamily="34" charset="-120"/>
              </a:rPr>
              <a:t>2</a:t>
            </a:r>
            <a:r>
              <a:rPr lang="zh-CN" altLang="en-US" sz="1400" b="1" dirty="0">
                <a:solidFill>
                  <a:srgbClr val="404040"/>
                </a:solidFill>
                <a:latin typeface="MiSans" panose="02010600030101010101" pitchFamily="34" charset="-122"/>
                <a:ea typeface="MiSans" panose="02010600030101010101" pitchFamily="34" charset="-122"/>
                <a:cs typeface="MiSans" panose="02010600030101010101" pitchFamily="34" charset="-120"/>
              </a:rPr>
              <a:t>）无民事行为能力人或者限制民事行为能力人订立的仲裁协议；</a:t>
            </a:r>
            <a:endParaRPr lang="zh-CN" altLang="en-US" sz="1400" b="1" dirty="0">
              <a:solidFill>
                <a:srgbClr val="404040"/>
              </a:solidFill>
              <a:latin typeface="MiSans" panose="02010600030101010101" pitchFamily="34" charset="-122"/>
              <a:ea typeface="MiSans" panose="02010600030101010101" pitchFamily="34" charset="-122"/>
              <a:cs typeface="MiSans" panose="02010600030101010101" pitchFamily="34" charset="-120"/>
            </a:endParaRPr>
          </a:p>
          <a:p>
            <a:pPr algn="just">
              <a:lnSpc>
                <a:spcPct val="120000"/>
              </a:lnSpc>
            </a:pPr>
            <a:r>
              <a:rPr lang="zh-CN" altLang="en-US" sz="1400" b="1" dirty="0">
                <a:solidFill>
                  <a:srgbClr val="404040"/>
                </a:solidFill>
                <a:latin typeface="MiSans" panose="02010600030101010101" pitchFamily="34" charset="-122"/>
                <a:ea typeface="MiSans" panose="02010600030101010101" pitchFamily="34" charset="-122"/>
                <a:cs typeface="MiSans" panose="02010600030101010101" pitchFamily="34" charset="-120"/>
              </a:rPr>
              <a:t>（</a:t>
            </a:r>
            <a:r>
              <a:rPr lang="en-US" altLang="zh-CN" sz="1400" b="1" dirty="0">
                <a:solidFill>
                  <a:srgbClr val="404040"/>
                </a:solidFill>
                <a:latin typeface="MiSans" panose="02010600030101010101" pitchFamily="34" charset="-122"/>
                <a:ea typeface="MiSans" panose="02010600030101010101" pitchFamily="34" charset="-122"/>
                <a:cs typeface="MiSans" panose="02010600030101010101" pitchFamily="34" charset="-120"/>
              </a:rPr>
              <a:t>3</a:t>
            </a:r>
            <a:r>
              <a:rPr lang="zh-CN" altLang="en-US" sz="1400" b="1" dirty="0">
                <a:solidFill>
                  <a:srgbClr val="404040"/>
                </a:solidFill>
                <a:latin typeface="MiSans" panose="02010600030101010101" pitchFamily="34" charset="-122"/>
                <a:ea typeface="MiSans" panose="02010600030101010101" pitchFamily="34" charset="-122"/>
                <a:cs typeface="MiSans" panose="02010600030101010101" pitchFamily="34" charset="-120"/>
              </a:rPr>
              <a:t>）一方采取胁迫手段，迫使对方订立仲裁协议的。</a:t>
            </a:r>
            <a:endParaRPr lang="zh-CN" altLang="en-US" sz="1400" b="1" dirty="0">
              <a:solidFill>
                <a:srgbClr val="404040"/>
              </a:solidFill>
              <a:latin typeface="MiSans" panose="02010600030101010101" pitchFamily="34" charset="-122"/>
              <a:ea typeface="MiSans" panose="02010600030101010101" pitchFamily="34" charset="-122"/>
              <a:cs typeface="MiSans" panose="02010600030101010101" pitchFamily="34" charset="-120"/>
            </a:endParaRPr>
          </a:p>
          <a:p>
            <a:pPr marL="0" indent="0" algn="just">
              <a:lnSpc>
                <a:spcPct val="120000"/>
              </a:lnSpc>
              <a:buNone/>
            </a:pPr>
            <a:endParaRPr lang="zh-CN" altLang="en-US" sz="1400" b="1" dirty="0">
              <a:solidFill>
                <a:srgbClr val="404040"/>
              </a:solidFill>
              <a:latin typeface="MiSans" panose="02010600030101010101" pitchFamily="34" charset="-122"/>
              <a:ea typeface="MiSans" panose="02010600030101010101" pitchFamily="34" charset="-122"/>
              <a:cs typeface="MiSans" panose="02010600030101010101" pitchFamily="34" charset="-120"/>
            </a:endParaRPr>
          </a:p>
        </p:txBody>
      </p:sp>
      <p:sp>
        <p:nvSpPr>
          <p:cNvPr id="23" name="Shape 21"/>
          <p:cNvSpPr/>
          <p:nvPr/>
        </p:nvSpPr>
        <p:spPr>
          <a:xfrm>
            <a:off x="6895465" y="4043877"/>
            <a:ext cx="3409950" cy="369373"/>
          </a:xfrm>
          <a:prstGeom prst="roundRect">
            <a:avLst/>
          </a:prstGeom>
          <a:solidFill>
            <a:srgbClr val="1199FB"/>
          </a:solidFill>
        </p:spPr>
      </p:sp>
      <p:sp>
        <p:nvSpPr>
          <p:cNvPr id="24" name="Text 22"/>
          <p:cNvSpPr/>
          <p:nvPr/>
        </p:nvSpPr>
        <p:spPr>
          <a:xfrm>
            <a:off x="6895465" y="4043877"/>
            <a:ext cx="3409950" cy="369373"/>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25" name="Text 23"/>
          <p:cNvSpPr/>
          <p:nvPr/>
        </p:nvSpPr>
        <p:spPr>
          <a:xfrm>
            <a:off x="6973866" y="4036695"/>
            <a:ext cx="3222278" cy="369332"/>
          </a:xfrm>
          <a:prstGeom prst="rect">
            <a:avLst/>
          </a:prstGeom>
          <a:noFill/>
        </p:spPr>
        <p:txBody>
          <a:bodyPr wrap="square" lIns="91440" tIns="45720" rIns="91440" bIns="45720" rtlCol="0" anchor="t">
            <a:spAutoFit/>
          </a:bodyPr>
          <a:lstStyle/>
          <a:p>
            <a:pPr marL="0" indent="0" algn="ctr">
              <a:lnSpc>
                <a:spcPct val="100000"/>
              </a:lnSpc>
              <a:buNone/>
            </a:pPr>
            <a:r>
              <a:rPr lang="zh-CN" altLang="en-US" sz="1800" b="1" dirty="0">
                <a:solidFill>
                  <a:srgbClr val="FFFFFF"/>
                </a:solidFill>
                <a:latin typeface="黑体" panose="02010609060101010101" pitchFamily="49" charset="-122"/>
                <a:ea typeface="黑体" panose="02010609060101010101" pitchFamily="49" charset="-122"/>
                <a:cs typeface="MiSans" panose="02010600030101010101" pitchFamily="34" charset="-120"/>
              </a:rPr>
              <a:t>（四）仲裁协议的无效</a:t>
            </a:r>
            <a:endParaRPr lang="en-US" sz="1600" dirty="0">
              <a:latin typeface="黑体" panose="02010609060101010101" pitchFamily="49" charset="-122"/>
              <a:ea typeface="黑体" panose="02010609060101010101" pitchFamily="49" charset="-122"/>
            </a:endParaRPr>
          </a:p>
        </p:txBody>
      </p:sp>
      <p:sp>
        <p:nvSpPr>
          <p:cNvPr id="26" name="Text 24"/>
          <p:cNvSpPr/>
          <p:nvPr/>
        </p:nvSpPr>
        <p:spPr>
          <a:xfrm>
            <a:off x="595630" y="575945"/>
            <a:ext cx="8434705" cy="482312"/>
          </a:xfrm>
          <a:prstGeom prst="rect">
            <a:avLst/>
          </a:prstGeom>
          <a:noFill/>
        </p:spPr>
        <p:txBody>
          <a:bodyPr wrap="square" lIns="91440" tIns="45720" rIns="91440" bIns="45720" rtlCol="0" anchor="t">
            <a:spAutoFit/>
          </a:bodyPr>
          <a:lstStyle/>
          <a:p>
            <a:pPr indent="0">
              <a:lnSpc>
                <a:spcPct val="110000"/>
              </a:lnSpc>
              <a:buNone/>
            </a:pP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rPr>
              <a:t>四、</a:t>
            </a:r>
            <a:r>
              <a:rPr kumimoji="1" lang="en-US" sz="2800" dirty="0" err="1">
                <a:ln w="12700">
                  <a:noFill/>
                </a:ln>
                <a:solidFill>
                  <a:srgbClr val="262626">
                    <a:alpha val="100000"/>
                  </a:srgbClr>
                </a:solidFill>
                <a:latin typeface="Source Han Sans CN Bold Bold" panose="020B0800000000000000" charset="-122"/>
                <a:ea typeface="Source Han Sans CN Bold Bold" panose="020B0800000000000000" charset="-122"/>
              </a:rPr>
              <a:t>仲裁协议</a:t>
            </a:r>
            <a:endParaRPr kumimoji="1" lang="en-US" sz="2800" dirty="0">
              <a:ln w="12700">
                <a:noFill/>
              </a:ln>
              <a:solidFill>
                <a:srgbClr val="262626">
                  <a:alpha val="100000"/>
                </a:srgbClr>
              </a:solidFill>
              <a:latin typeface="Source Han Sans CN Bold Bold" panose="020B0800000000000000" charset="-122"/>
              <a:ea typeface="Source Han Sans CN Bold Bold" panose="020B0800000000000000" charset="-122"/>
            </a:endParaRPr>
          </a:p>
        </p:txBody>
      </p:sp>
      <p:pic>
        <p:nvPicPr>
          <p:cNvPr id="27" name="Image 0" descr="https://test-kimi-img.moonshot.cn/pub/slides/slides_tmpl/image/25-08-06-17:19:08-d29hs34up1d2ae82krtg.png"/>
          <p:cNvPicPr>
            <a:picLocks noChangeAspect="1"/>
          </p:cNvPicPr>
          <p:nvPr/>
        </p:nvPicPr>
        <p:blipFill>
          <a:blip r:embed="rId1"/>
          <a:srcRect t="110" b="110"/>
          <a:stretch>
            <a:fillRect/>
          </a:stretch>
        </p:blipFill>
        <p:spPr>
          <a:xfrm>
            <a:off x="15875" y="550545"/>
            <a:ext cx="579755" cy="65214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741218" y="1905115"/>
            <a:ext cx="11000509" cy="4551103"/>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983765" y="1977930"/>
            <a:ext cx="10515508" cy="4076385"/>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基本案情</a:t>
            </a:r>
            <a:r>
              <a:rPr kumimoji="1" lang="en-US" altLang="zh-CN" b="1" dirty="0"/>
              <a:t>】</a:t>
            </a:r>
            <a:endParaRPr kumimoji="1" lang="en-US" altLang="zh-CN" b="1" dirty="0"/>
          </a:p>
          <a:p>
            <a:pPr algn="l">
              <a:lnSpc>
                <a:spcPct val="140000"/>
              </a:lnSpc>
            </a:pPr>
            <a:r>
              <a:rPr kumimoji="1" lang="zh-CN" altLang="en-US" dirty="0"/>
              <a:t>　　</a:t>
            </a:r>
            <a:r>
              <a:rPr kumimoji="1" lang="en-US" altLang="zh-CN" dirty="0"/>
              <a:t>2019</a:t>
            </a:r>
            <a:r>
              <a:rPr kumimoji="1" lang="zh-CN" altLang="en-US" dirty="0"/>
              <a:t>年</a:t>
            </a:r>
            <a:r>
              <a:rPr kumimoji="1" lang="en-US" altLang="zh-CN" dirty="0"/>
              <a:t>12</a:t>
            </a:r>
            <a:r>
              <a:rPr kumimoji="1" lang="zh-CN" altLang="en-US" dirty="0"/>
              <a:t>月，郭某与基金管理人民生财富公司、基金托管人招商证券公司签订了</a:t>
            </a:r>
            <a:r>
              <a:rPr kumimoji="1" lang="en-US" altLang="zh-CN" dirty="0"/>
              <a:t>《</a:t>
            </a:r>
            <a:r>
              <a:rPr kumimoji="1" lang="zh-CN" altLang="en-US" dirty="0"/>
              <a:t>基金合同</a:t>
            </a:r>
            <a:r>
              <a:rPr kumimoji="1" lang="en-US" altLang="zh-CN" dirty="0"/>
              <a:t>》《</a:t>
            </a:r>
            <a:r>
              <a:rPr kumimoji="1" lang="zh-CN" altLang="en-US" dirty="0"/>
              <a:t>基金补充确认函</a:t>
            </a:r>
            <a:r>
              <a:rPr kumimoji="1" lang="en-US" altLang="zh-CN" dirty="0"/>
              <a:t>》《“</a:t>
            </a:r>
            <a:r>
              <a:rPr kumimoji="1" lang="zh-CN" altLang="en-US" dirty="0"/>
              <a:t>民生财富尊逸</a:t>
            </a:r>
            <a:r>
              <a:rPr kumimoji="1" lang="en-US" altLang="zh-CN" dirty="0"/>
              <a:t>9</a:t>
            </a:r>
            <a:r>
              <a:rPr kumimoji="1" lang="zh-CN" altLang="en-US" dirty="0"/>
              <a:t>号投资基金”份额认购（申购）确认书</a:t>
            </a:r>
            <a:r>
              <a:rPr kumimoji="1" lang="en-US" altLang="zh-CN" dirty="0"/>
              <a:t>》</a:t>
            </a:r>
            <a:r>
              <a:rPr kumimoji="1" lang="zh-CN" altLang="en-US" dirty="0"/>
              <a:t>。</a:t>
            </a:r>
            <a:r>
              <a:rPr kumimoji="1" lang="en-US" altLang="zh-CN" dirty="0"/>
              <a:t>《</a:t>
            </a:r>
            <a:r>
              <a:rPr kumimoji="1" lang="zh-CN" altLang="en-US" dirty="0"/>
              <a:t>基金合同</a:t>
            </a:r>
            <a:r>
              <a:rPr kumimoji="1" lang="en-US" altLang="zh-CN" dirty="0"/>
              <a:t>》</a:t>
            </a:r>
            <a:r>
              <a:rPr kumimoji="1" lang="zh-CN" altLang="en-US" dirty="0"/>
              <a:t>签订当日，郭某如约将</a:t>
            </a:r>
            <a:r>
              <a:rPr kumimoji="1" lang="en-US" altLang="zh-CN" dirty="0"/>
              <a:t>430</a:t>
            </a:r>
            <a:r>
              <a:rPr kumimoji="1" lang="zh-CN" altLang="en-US" dirty="0"/>
              <a:t>万元支付至民生财富公司指定募集账户。</a:t>
            </a:r>
            <a:r>
              <a:rPr kumimoji="1" lang="en-US" altLang="zh-CN" dirty="0"/>
              <a:t>《</a:t>
            </a:r>
            <a:r>
              <a:rPr kumimoji="1" lang="zh-CN" altLang="en-US" dirty="0"/>
              <a:t>基金合同</a:t>
            </a:r>
            <a:r>
              <a:rPr kumimoji="1" lang="en-US" altLang="zh-CN" dirty="0"/>
              <a:t>》</a:t>
            </a:r>
            <a:r>
              <a:rPr kumimoji="1" lang="zh-CN" altLang="en-US" dirty="0"/>
              <a:t>约定因本合同而产生的或与本合同有关的一切争议，经友好协商未能解决的，应提交某仲裁委员会申请仲裁。</a:t>
            </a:r>
            <a:r>
              <a:rPr kumimoji="1" lang="en-US" altLang="zh-CN" dirty="0"/>
              <a:t>2014</a:t>
            </a:r>
            <a:r>
              <a:rPr kumimoji="1" lang="zh-CN" altLang="en-US" dirty="0"/>
              <a:t>年</a:t>
            </a:r>
            <a:r>
              <a:rPr kumimoji="1" lang="en-US" altLang="zh-CN" dirty="0"/>
              <a:t>10</a:t>
            </a:r>
            <a:r>
              <a:rPr kumimoji="1" lang="zh-CN" altLang="en-US" dirty="0"/>
              <a:t>月，泛海公司向民生财富公司作出</a:t>
            </a:r>
            <a:r>
              <a:rPr kumimoji="1" lang="en-US" altLang="zh-CN" dirty="0"/>
              <a:t>《</a:t>
            </a:r>
            <a:r>
              <a:rPr kumimoji="1" lang="zh-CN" altLang="en-US" dirty="0"/>
              <a:t>承诺函</a:t>
            </a:r>
            <a:r>
              <a:rPr kumimoji="1" lang="en-US" altLang="zh-CN" dirty="0"/>
              <a:t>》</a:t>
            </a:r>
            <a:r>
              <a:rPr kumimoji="1" lang="zh-CN" altLang="en-US" dirty="0"/>
              <a:t>，承诺对民生财富公司发起设立并承担主动管理职责的资产管理产品的流动性及资产安全性提供增信担保支持。</a:t>
            </a:r>
            <a:r>
              <a:rPr kumimoji="1" lang="en-US" altLang="zh-CN" dirty="0"/>
              <a:t>2021</a:t>
            </a:r>
            <a:r>
              <a:rPr kumimoji="1" lang="zh-CN" altLang="en-US" dirty="0"/>
              <a:t>年</a:t>
            </a:r>
            <a:r>
              <a:rPr kumimoji="1" lang="en-US" altLang="zh-CN" dirty="0"/>
              <a:t>9</a:t>
            </a:r>
            <a:r>
              <a:rPr kumimoji="1" lang="zh-CN" altLang="en-US" dirty="0"/>
              <a:t>月，郭某向约定的仲裁委员会提出仲裁申请，将民生财富公司、招商证券公司、泛海公司列为被申请人。</a:t>
            </a:r>
            <a:r>
              <a:rPr kumimoji="1" lang="en-US" altLang="zh-CN" dirty="0"/>
              <a:t>2021</a:t>
            </a:r>
            <a:r>
              <a:rPr kumimoji="1" lang="zh-CN" altLang="en-US" dirty="0"/>
              <a:t>年</a:t>
            </a:r>
            <a:r>
              <a:rPr kumimoji="1" lang="en-US" altLang="zh-CN" dirty="0"/>
              <a:t>11</a:t>
            </a:r>
            <a:r>
              <a:rPr kumimoji="1" lang="zh-CN" altLang="en-US" dirty="0"/>
              <a:t>月，泛海公司向该仲裁委员会提出</a:t>
            </a:r>
            <a:r>
              <a:rPr kumimoji="1" lang="en-US" altLang="zh-CN" dirty="0"/>
              <a:t>《</a:t>
            </a:r>
            <a:r>
              <a:rPr kumimoji="1" lang="zh-CN" altLang="en-US" dirty="0"/>
              <a:t>仲裁管辖权异议申请书</a:t>
            </a:r>
            <a:r>
              <a:rPr kumimoji="1" lang="en-US" altLang="zh-CN" dirty="0"/>
              <a:t>》</a:t>
            </a:r>
            <a:r>
              <a:rPr kumimoji="1" lang="zh-CN" altLang="en-US" dirty="0"/>
              <a:t>，认为该仲裁委员会对郭某与其之间的争议无管辖权。</a:t>
            </a:r>
            <a:r>
              <a:rPr kumimoji="1" lang="en-US" altLang="zh-CN" dirty="0"/>
              <a:t>2022</a:t>
            </a:r>
            <a:r>
              <a:rPr kumimoji="1" lang="zh-CN" altLang="en-US" dirty="0"/>
              <a:t>年</a:t>
            </a:r>
            <a:r>
              <a:rPr kumimoji="1" lang="en-US" altLang="zh-CN" dirty="0"/>
              <a:t>1</a:t>
            </a:r>
            <a:r>
              <a:rPr kumimoji="1" lang="zh-CN" altLang="en-US" dirty="0"/>
              <a:t>月，北京金融法院立案受理泛海公司申请确认仲裁协议效力一案。</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3" y="803685"/>
            <a:ext cx="9002079" cy="1038970"/>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案例：尊重当事人意思自治 明确主合同的仲裁条款不能适用于从合同</a:t>
            </a:r>
            <a:r>
              <a:rPr kumimoji="1" lang="en-US" altLang="zh-CN" dirty="0">
                <a:ln w="12700">
                  <a:noFill/>
                </a:ln>
                <a:solidFill>
                  <a:srgbClr val="0154A9">
                    <a:alpha val="100000"/>
                  </a:srgbClr>
                </a:solidFill>
                <a:latin typeface="Source Han Sans CN Bold Bold" panose="020B0800000000000000" charset="-122"/>
                <a:ea typeface="Source Han Sans CN Bold Bold" panose="020B0800000000000000" charset="-122"/>
              </a:rPr>
              <a:t>——</a:t>
            </a: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中国泛海控股集团有限公司与郭某申请确认仲裁协议效力案</a:t>
            </a:r>
            <a:endParaRPr kumimoji="1"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942155" y="1905115"/>
            <a:ext cx="10799572" cy="4765849"/>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1212273" y="1977930"/>
            <a:ext cx="10287000" cy="4402088"/>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裁判结果</a:t>
            </a:r>
            <a:r>
              <a:rPr kumimoji="1" lang="en-US" altLang="zh-CN" b="1" dirty="0"/>
              <a:t>】</a:t>
            </a:r>
            <a:endParaRPr kumimoji="1" lang="en-US" altLang="zh-CN" b="1" dirty="0"/>
          </a:p>
          <a:p>
            <a:pPr>
              <a:lnSpc>
                <a:spcPct val="140000"/>
              </a:lnSpc>
            </a:pPr>
            <a:r>
              <a:rPr kumimoji="1" lang="zh-CN" altLang="en-US" dirty="0"/>
              <a:t>　　北京金融法院认为</a:t>
            </a:r>
            <a:r>
              <a:rPr kumimoji="1" lang="en-US" altLang="zh-CN" dirty="0"/>
              <a:t>,</a:t>
            </a:r>
            <a:r>
              <a:rPr kumimoji="1" lang="zh-CN" altLang="en-US" dirty="0"/>
              <a:t>泛海公司并未直接与郭某签订</a:t>
            </a:r>
            <a:r>
              <a:rPr kumimoji="1" lang="en-US" altLang="zh-CN" dirty="0"/>
              <a:t>《</a:t>
            </a:r>
            <a:r>
              <a:rPr kumimoji="1" lang="zh-CN" altLang="en-US" dirty="0"/>
              <a:t>基金合同</a:t>
            </a:r>
            <a:r>
              <a:rPr kumimoji="1" lang="en-US" altLang="zh-CN" dirty="0"/>
              <a:t>》</a:t>
            </a:r>
            <a:r>
              <a:rPr kumimoji="1" lang="zh-CN" altLang="en-US" dirty="0"/>
              <a:t>，</a:t>
            </a:r>
            <a:r>
              <a:rPr kumimoji="1" lang="en-US" altLang="zh-CN" dirty="0"/>
              <a:t>《</a:t>
            </a:r>
            <a:r>
              <a:rPr kumimoji="1" lang="zh-CN" altLang="en-US" dirty="0"/>
              <a:t>承诺函</a:t>
            </a:r>
            <a:r>
              <a:rPr kumimoji="1" lang="en-US" altLang="zh-CN" dirty="0"/>
              <a:t>》</a:t>
            </a:r>
            <a:r>
              <a:rPr kumimoji="1" lang="zh-CN" altLang="en-US" dirty="0"/>
              <a:t>并非泛海公司向郭某出具。泛海公司与郭某之间并未有明确的仲裁解决争议的意思表示，不存在仲裁协议。泛海公司在仲裁庭首次开庭前提出了异议，符合相关程序性规定，经询问某仲裁委员会，该委并未对仲裁效力异议作出决定。该院裁定确认泛海公司与郭某之间不存在仲裁协议。</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4" y="803685"/>
            <a:ext cx="5432954" cy="699426"/>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案例分析</a:t>
            </a:r>
            <a:endParaRPr kumimoji="1" lang="zh-CN" altLang="en-US" dirty="0"/>
          </a:p>
        </p:txBody>
      </p:sp>
      <p:pic>
        <p:nvPicPr>
          <p:cNvPr id="4" name="图片 3"/>
          <p:cNvPicPr>
            <a:picLocks noChangeAspect="1"/>
          </p:cNvPicPr>
          <p:nvPr/>
        </p:nvPicPr>
        <p:blipFill>
          <a:blip r:embed="rId1"/>
          <a:stretch>
            <a:fillRect/>
          </a:stretch>
        </p:blipFill>
        <p:spPr>
          <a:xfrm>
            <a:off x="7172035" y="3487882"/>
            <a:ext cx="4244109" cy="3183082"/>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27587"/>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673100" y="4402723"/>
            <a:ext cx="3666015" cy="99360"/>
          </a:xfrm>
          <a:custGeom>
            <a:avLst/>
            <a:gdLst>
              <a:gd name="connsiteX0" fmla="*/ 49680 w 3666015"/>
              <a:gd name="connsiteY0" fmla="*/ 0 h 99360"/>
              <a:gd name="connsiteX1" fmla="*/ 646702 w 3666015"/>
              <a:gd name="connsiteY1" fmla="*/ 0 h 99360"/>
              <a:gd name="connsiteX2" fmla="*/ 681831 w 3666015"/>
              <a:gd name="connsiteY2" fmla="*/ 14551 h 99360"/>
              <a:gd name="connsiteX3" fmla="*/ 693083 w 3666015"/>
              <a:gd name="connsiteY3" fmla="*/ 41716 h 99360"/>
              <a:gd name="connsiteX4" fmla="*/ 3658050 w 3666015"/>
              <a:gd name="connsiteY4" fmla="*/ 41716 h 99360"/>
              <a:gd name="connsiteX5" fmla="*/ 3666015 w 3666015"/>
              <a:gd name="connsiteY5" fmla="*/ 49681 h 99360"/>
              <a:gd name="connsiteX6" fmla="*/ 3666014 w 3666015"/>
              <a:gd name="connsiteY6" fmla="*/ 49681 h 99360"/>
              <a:gd name="connsiteX7" fmla="*/ 3658049 w 3666015"/>
              <a:gd name="connsiteY7" fmla="*/ 57646 h 99360"/>
              <a:gd name="connsiteX8" fmla="*/ 693083 w 3666015"/>
              <a:gd name="connsiteY8" fmla="*/ 57645 h 99360"/>
              <a:gd name="connsiteX9" fmla="*/ 681831 w 3666015"/>
              <a:gd name="connsiteY9" fmla="*/ 84809 h 99360"/>
              <a:gd name="connsiteX10" fmla="*/ 646702 w 3666015"/>
              <a:gd name="connsiteY10" fmla="*/ 99360 h 99360"/>
              <a:gd name="connsiteX11" fmla="*/ 49680 w 3666015"/>
              <a:gd name="connsiteY11" fmla="*/ 99360 h 99360"/>
              <a:gd name="connsiteX12" fmla="*/ 0 w 3666015"/>
              <a:gd name="connsiteY12" fmla="*/ 49680 h 99360"/>
              <a:gd name="connsiteX13" fmla="*/ 49680 w 3666015"/>
              <a:gd name="connsiteY13" fmla="*/ 0 h 99360"/>
            </a:gdLst>
            <a:ahLst/>
            <a:cxnLst/>
            <a:rect l="l" t="t" r="r" b="b"/>
            <a:pathLst>
              <a:path w="3666015" h="99360">
                <a:moveTo>
                  <a:pt x="49680" y="0"/>
                </a:moveTo>
                <a:lnTo>
                  <a:pt x="646702" y="0"/>
                </a:lnTo>
                <a:cubicBezTo>
                  <a:pt x="660421" y="0"/>
                  <a:pt x="672841" y="5561"/>
                  <a:pt x="681831" y="14551"/>
                </a:cubicBezTo>
                <a:lnTo>
                  <a:pt x="693083" y="41716"/>
                </a:lnTo>
                <a:lnTo>
                  <a:pt x="3658050" y="41716"/>
                </a:lnTo>
                <a:cubicBezTo>
                  <a:pt x="3662449" y="41716"/>
                  <a:pt x="3666015" y="45282"/>
                  <a:pt x="3666015" y="49681"/>
                </a:cubicBezTo>
                <a:lnTo>
                  <a:pt x="3666014" y="49681"/>
                </a:lnTo>
                <a:cubicBezTo>
                  <a:pt x="3666014" y="54080"/>
                  <a:pt x="3662448" y="57646"/>
                  <a:pt x="3658049" y="57646"/>
                </a:cubicBezTo>
                <a:lnTo>
                  <a:pt x="693083" y="57645"/>
                </a:lnTo>
                <a:lnTo>
                  <a:pt x="681831" y="84809"/>
                </a:lnTo>
                <a:cubicBezTo>
                  <a:pt x="672841" y="93800"/>
                  <a:pt x="660421" y="99360"/>
                  <a:pt x="646702" y="99360"/>
                </a:cubicBezTo>
                <a:lnTo>
                  <a:pt x="49680" y="99360"/>
                </a:lnTo>
                <a:cubicBezTo>
                  <a:pt x="22242" y="99360"/>
                  <a:pt x="0" y="77118"/>
                  <a:pt x="0" y="49680"/>
                </a:cubicBezTo>
                <a:cubicBezTo>
                  <a:pt x="0" y="22242"/>
                  <a:pt x="22242" y="0"/>
                  <a:pt x="49680" y="0"/>
                </a:cubicBezTo>
                <a:close/>
              </a:path>
            </a:pathLst>
          </a:custGeom>
          <a:solidFill>
            <a:schemeClr val="accent1"/>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581891" y="1747068"/>
            <a:ext cx="5595137" cy="2545015"/>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9"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3"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4"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5"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7"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8"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9"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a:off x="888036" y="1918299"/>
            <a:ext cx="5117375" cy="2098388"/>
          </a:xfrm>
          <a:prstGeom prst="rect">
            <a:avLst/>
          </a:prstGeom>
          <a:noFill/>
          <a:ln>
            <a:noFill/>
          </a:ln>
        </p:spPr>
        <p:txBody>
          <a:bodyPr vert="horz" wrap="square" lIns="0" tIns="0" rIns="0" bIns="0" rtlCol="0" anchor="ctr"/>
          <a:lstStyle/>
          <a:p>
            <a:pPr algn="l">
              <a:lnSpc>
                <a:spcPct val="130000"/>
              </a:lnSpc>
            </a:pPr>
            <a:r>
              <a:rPr kumimoji="1" lang="zh-CN" altLang="en-US" sz="40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项目八</a:t>
            </a:r>
            <a:endParaRPr kumimoji="1" lang="en-US" altLang="zh-CN" sz="40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a:p>
            <a:pPr algn="l">
              <a:lnSpc>
                <a:spcPct val="130000"/>
              </a:lnSpc>
            </a:pPr>
            <a:r>
              <a:rPr kumimoji="1" lang="zh-CN" altLang="en-US" sz="40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经济纠纷的解决途径</a:t>
            </a:r>
            <a:endParaRPr kumimoji="1" lang="en-US" altLang="zh-CN" sz="40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35"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9996622"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7365" t="19013" r="5995" b="23271"/>
          <a:stretch>
            <a:fillRect/>
          </a:stretch>
        </p:blipFill>
        <p:spPr>
          <a:xfrm>
            <a:off x="6510410" y="1925540"/>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0410" y="1925540"/>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3"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4"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5"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6"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942155" y="1905115"/>
            <a:ext cx="10799572" cy="4765849"/>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1212273" y="1977930"/>
            <a:ext cx="10287000" cy="4402088"/>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典型意义</a:t>
            </a:r>
            <a:r>
              <a:rPr kumimoji="1" lang="en-US" altLang="zh-CN" b="1" dirty="0"/>
              <a:t>】</a:t>
            </a:r>
            <a:endParaRPr kumimoji="1" lang="en-US" altLang="zh-CN" b="1" dirty="0"/>
          </a:p>
          <a:p>
            <a:pPr>
              <a:lnSpc>
                <a:spcPct val="140000"/>
              </a:lnSpc>
            </a:pPr>
            <a:r>
              <a:rPr kumimoji="1" lang="zh-CN" altLang="en-US" dirty="0"/>
              <a:t>　　本案系主从合同中仲裁条款扩张效力认定的典型案例。当事人意思自治是仲裁协议的基石。人民法院充分尊重当事人的仲裁意愿，根据主从合同的关系、仲裁的特殊性、仲裁条款的要式性等，在从合同没有仲裁条款的情况下，认定主合同的仲裁条款对从合同不具有约束力。本案为规范仲裁条款效力的扩张提供了有益的类案指引。</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4" y="803685"/>
            <a:ext cx="5432954" cy="699426"/>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案例分析</a:t>
            </a:r>
            <a:endParaRPr kumimoji="1" lang="zh-CN" altLang="en-US" dirty="0"/>
          </a:p>
        </p:txBody>
      </p:sp>
      <p:pic>
        <p:nvPicPr>
          <p:cNvPr id="4" name="图片 3"/>
          <p:cNvPicPr>
            <a:picLocks noChangeAspect="1"/>
          </p:cNvPicPr>
          <p:nvPr/>
        </p:nvPicPr>
        <p:blipFill>
          <a:blip r:embed="rId1"/>
          <a:stretch>
            <a:fillRect/>
          </a:stretch>
        </p:blipFill>
        <p:spPr>
          <a:xfrm>
            <a:off x="6180437" y="3595255"/>
            <a:ext cx="5201938" cy="2784763"/>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test-kimi-img.moonshot.cn/pub/slides/slides_tmpl/image/25-08-06-17:20:36-d29hsp4up1d2ae82ksag.jpeg"/>
          <p:cNvPicPr>
            <a:picLocks noChangeAspect="1"/>
          </p:cNvPicPr>
          <p:nvPr/>
        </p:nvPicPr>
        <p:blipFill>
          <a:blip r:embed="rId1"/>
          <a:srcRect l="29551" r="29551"/>
          <a:stretch>
            <a:fillRect/>
          </a:stretch>
        </p:blipFill>
        <p:spPr>
          <a:xfrm>
            <a:off x="7973695" y="0"/>
            <a:ext cx="4218305" cy="6875145"/>
          </a:xfrm>
          <a:prstGeom prst="rect">
            <a:avLst/>
          </a:prstGeom>
        </p:spPr>
      </p:pic>
      <p:sp>
        <p:nvSpPr>
          <p:cNvPr id="3" name="Shape 0"/>
          <p:cNvSpPr/>
          <p:nvPr/>
        </p:nvSpPr>
        <p:spPr>
          <a:xfrm>
            <a:off x="805180" y="3893820"/>
            <a:ext cx="7791450" cy="2379980"/>
          </a:xfrm>
          <a:prstGeom prst="rect">
            <a:avLst/>
          </a:prstGeom>
          <a:solidFill>
            <a:srgbClr val="1199FB"/>
          </a:solidFill>
        </p:spPr>
      </p:sp>
      <p:sp>
        <p:nvSpPr>
          <p:cNvPr id="4" name="Text 1"/>
          <p:cNvSpPr/>
          <p:nvPr/>
        </p:nvSpPr>
        <p:spPr>
          <a:xfrm>
            <a:off x="805180" y="3684270"/>
            <a:ext cx="7791450" cy="237998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Text 2"/>
          <p:cNvSpPr/>
          <p:nvPr/>
        </p:nvSpPr>
        <p:spPr>
          <a:xfrm>
            <a:off x="1173943" y="3893820"/>
            <a:ext cx="7041223" cy="369332"/>
          </a:xfrm>
          <a:prstGeom prst="rect">
            <a:avLst/>
          </a:prstGeom>
          <a:noFill/>
        </p:spPr>
        <p:txBody>
          <a:bodyPr wrap="square" lIns="91440" tIns="45720" rIns="91440" bIns="45720" rtlCol="0" anchor="t">
            <a:spAutoFit/>
          </a:bodyPr>
          <a:lstStyle/>
          <a:p>
            <a:pPr marL="0" indent="0" algn="just">
              <a:lnSpc>
                <a:spcPct val="100000"/>
              </a:lnSpc>
              <a:buNone/>
            </a:pPr>
            <a:r>
              <a:rPr lang="zh-CN" altLang="en-US" b="1" dirty="0">
                <a:solidFill>
                  <a:srgbClr val="FFFFFF"/>
                </a:solidFill>
                <a:latin typeface="MiSans" panose="02010600030101010101" pitchFamily="34" charset="-122"/>
                <a:ea typeface="MiSans" panose="02010600030101010101" pitchFamily="34" charset="-122"/>
                <a:cs typeface="MiSans" panose="02010600030101010101" pitchFamily="34" charset="-120"/>
              </a:rPr>
              <a:t>（三）</a:t>
            </a:r>
            <a:r>
              <a:rPr lang="en-US" b="1" dirty="0" err="1">
                <a:solidFill>
                  <a:srgbClr val="FFFFFF"/>
                </a:solidFill>
                <a:latin typeface="MiSans" panose="02010600030101010101" pitchFamily="34" charset="-122"/>
                <a:ea typeface="MiSans" panose="02010600030101010101" pitchFamily="34" charset="-122"/>
                <a:cs typeface="MiSans" panose="02010600030101010101" pitchFamily="34" charset="-120"/>
              </a:rPr>
              <a:t>开庭与裁决</a:t>
            </a:r>
            <a:endParaRPr lang="en-US" dirty="0"/>
          </a:p>
        </p:txBody>
      </p:sp>
      <p:sp>
        <p:nvSpPr>
          <p:cNvPr id="6" name="Text 3"/>
          <p:cNvSpPr/>
          <p:nvPr/>
        </p:nvSpPr>
        <p:spPr>
          <a:xfrm>
            <a:off x="1172845" y="4378960"/>
            <a:ext cx="7043420" cy="1435649"/>
          </a:xfrm>
          <a:prstGeom prst="rect">
            <a:avLst/>
          </a:prstGeom>
          <a:noFill/>
        </p:spPr>
        <p:txBody>
          <a:bodyPr wrap="square" lIns="91440" tIns="45720" rIns="91440" bIns="45720" rtlCol="0" anchor="t">
            <a:spAutoFit/>
          </a:bodyPr>
          <a:lstStyle/>
          <a:p>
            <a:pPr marL="0" indent="0" algn="just">
              <a:lnSpc>
                <a:spcPct val="140000"/>
              </a:lnSpc>
              <a:buNone/>
            </a:pPr>
            <a:r>
              <a:rPr lang="en-US" sz="1600" dirty="0">
                <a:solidFill>
                  <a:srgbClr val="FFFFFF"/>
                </a:solidFill>
                <a:latin typeface="MiSans" panose="02010600030101010101" pitchFamily="34" charset="-122"/>
                <a:ea typeface="MiSans" panose="02010600030101010101" pitchFamily="34" charset="-122"/>
                <a:cs typeface="MiSans" panose="02010600030101010101" pitchFamily="34" charset="-120"/>
              </a:rPr>
              <a:t>仲裁开庭是仲裁程序的核心环节。仲裁庭在开庭前会通知双方当事人开庭时间和地点。开庭过程中，双方当事人可以陈述意见、举证质证。仲裁庭根据事实和法律进行裁决，裁决书自作出之日起生效。例如，在某合同纠纷仲裁中，仲裁庭在开庭后15天内作出了裁决，裁决书明确双方的权利义务。</a:t>
            </a:r>
            <a:endParaRPr lang="en-US" sz="1600" dirty="0"/>
          </a:p>
        </p:txBody>
      </p:sp>
      <p:sp>
        <p:nvSpPr>
          <p:cNvPr id="7" name="Text 4"/>
          <p:cNvSpPr/>
          <p:nvPr/>
        </p:nvSpPr>
        <p:spPr>
          <a:xfrm>
            <a:off x="1190909" y="1294430"/>
            <a:ext cx="6261052" cy="369332"/>
          </a:xfrm>
          <a:prstGeom prst="rect">
            <a:avLst/>
          </a:prstGeom>
          <a:noFill/>
        </p:spPr>
        <p:txBody>
          <a:bodyPr wrap="square" lIns="91440" tIns="45720" rIns="91440" bIns="45720" rtlCol="0" anchor="t">
            <a:spAutoFit/>
          </a:bodyPr>
          <a:lstStyle/>
          <a:p>
            <a:pPr marL="0" indent="0" algn="just">
              <a:lnSpc>
                <a:spcPct val="100000"/>
              </a:lnSpc>
              <a:buNone/>
            </a:pPr>
            <a:r>
              <a:rPr lang="zh-CN" altLang="en-US" b="1" dirty="0">
                <a:solidFill>
                  <a:srgbClr val="000000"/>
                </a:solidFill>
                <a:latin typeface="MiSans" panose="02010600030101010101" pitchFamily="34" charset="-122"/>
                <a:ea typeface="MiSans" panose="02010600030101010101" pitchFamily="34" charset="-122"/>
                <a:cs typeface="MiSans" panose="02010600030101010101" pitchFamily="34" charset="-120"/>
              </a:rPr>
              <a:t>（一）</a:t>
            </a:r>
            <a:r>
              <a:rPr lang="en-US" b="1" dirty="0" err="1">
                <a:solidFill>
                  <a:srgbClr val="000000"/>
                </a:solidFill>
                <a:latin typeface="MiSans" panose="02010600030101010101" pitchFamily="34" charset="-122"/>
                <a:ea typeface="MiSans" panose="02010600030101010101" pitchFamily="34" charset="-122"/>
                <a:cs typeface="MiSans" panose="02010600030101010101" pitchFamily="34" charset="-120"/>
              </a:rPr>
              <a:t>申请与受理</a:t>
            </a:r>
            <a:endParaRPr lang="en-US" b="1" dirty="0"/>
          </a:p>
        </p:txBody>
      </p:sp>
      <p:sp>
        <p:nvSpPr>
          <p:cNvPr id="8" name="Text 5"/>
          <p:cNvSpPr/>
          <p:nvPr/>
        </p:nvSpPr>
        <p:spPr>
          <a:xfrm>
            <a:off x="1240814" y="1663762"/>
            <a:ext cx="6287665" cy="2129237"/>
          </a:xfrm>
          <a:prstGeom prst="rect">
            <a:avLst/>
          </a:prstGeom>
          <a:noFill/>
        </p:spPr>
        <p:txBody>
          <a:bodyPr wrap="square" lIns="91440" tIns="45720" rIns="91440" bIns="45720" rtlCol="0" anchor="t">
            <a:spAutoFit/>
          </a:bodyPr>
          <a:lstStyle/>
          <a:p>
            <a:pPr marL="0" indent="0" algn="just">
              <a:lnSpc>
                <a:spcPct val="140000"/>
              </a:lnSpc>
              <a:buNone/>
            </a:pPr>
            <a:r>
              <a:rPr lang="en-US" sz="1600" dirty="0">
                <a:solidFill>
                  <a:srgbClr val="404040"/>
                </a:solidFill>
                <a:latin typeface="MiSans" panose="02010600030101010101" pitchFamily="34" charset="-122"/>
                <a:ea typeface="MiSans" panose="02010600030101010101" pitchFamily="34" charset="-122"/>
                <a:cs typeface="MiSans" panose="02010600030101010101" pitchFamily="34" charset="-120"/>
              </a:rPr>
              <a:t>仲裁程序的启动需当事人提交仲裁申请。申请人需提交仲裁申请书、仲裁协议及相关证据材料。仲裁委员会在收到申请后，经审查符合受理条件的，应在规定时间内受理并通知被申请人。例如，申请人提交仲裁申请后，仲裁委员会在5个工作日内完成审查并决定受理，通知双方当事人。</a:t>
            </a:r>
            <a:endParaRPr lang="en-US" sz="1600" dirty="0">
              <a:solidFill>
                <a:srgbClr val="404040"/>
              </a:solidFill>
              <a:latin typeface="MiSans" panose="02010600030101010101" pitchFamily="34" charset="-122"/>
              <a:ea typeface="MiSans" panose="02010600030101010101" pitchFamily="34" charset="-122"/>
              <a:cs typeface="MiSans" panose="02010600030101010101" pitchFamily="34" charset="-120"/>
            </a:endParaRPr>
          </a:p>
          <a:p>
            <a:pPr marL="0" indent="0" algn="just">
              <a:lnSpc>
                <a:spcPct val="140000"/>
              </a:lnSpc>
              <a:buNone/>
            </a:pPr>
            <a:r>
              <a:rPr lang="zh-CN" altLang="en-US" sz="1600" b="1" dirty="0">
                <a:solidFill>
                  <a:srgbClr val="404040"/>
                </a:solidFill>
                <a:latin typeface="MiSans" panose="02010600030101010101" pitchFamily="34" charset="-122"/>
                <a:ea typeface="MiSans" panose="02010600030101010101" pitchFamily="34" charset="-122"/>
                <a:cs typeface="MiSans" panose="02010600030101010101" pitchFamily="34" charset="-120"/>
              </a:rPr>
              <a:t>（二）做好开庭前的准备工作</a:t>
            </a:r>
            <a:endParaRPr lang="en-US" sz="1600" dirty="0"/>
          </a:p>
        </p:txBody>
      </p:sp>
      <p:sp>
        <p:nvSpPr>
          <p:cNvPr id="9" name="Text 6"/>
          <p:cNvSpPr/>
          <p:nvPr/>
        </p:nvSpPr>
        <p:spPr>
          <a:xfrm>
            <a:off x="595630" y="575945"/>
            <a:ext cx="11160125" cy="482312"/>
          </a:xfrm>
          <a:prstGeom prst="rect">
            <a:avLst/>
          </a:prstGeom>
          <a:noFill/>
        </p:spPr>
        <p:txBody>
          <a:bodyPr wrap="square" lIns="91440" tIns="45720" rIns="91440" bIns="45720" rtlCol="0" anchor="t">
            <a:spAutoFit/>
          </a:bodyPr>
          <a:lstStyle/>
          <a:p>
            <a:pPr>
              <a:lnSpc>
                <a:spcPct val="110000"/>
              </a:lnSpc>
            </a:pP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rPr>
              <a:t>五、</a:t>
            </a:r>
            <a:r>
              <a:rPr kumimoji="1" lang="en-US" sz="2800" dirty="0" err="1">
                <a:ln w="12700">
                  <a:noFill/>
                </a:ln>
                <a:solidFill>
                  <a:srgbClr val="262626">
                    <a:alpha val="100000"/>
                  </a:srgbClr>
                </a:solidFill>
                <a:latin typeface="Source Han Sans CN Bold Bold" panose="020B0800000000000000" charset="-122"/>
                <a:ea typeface="Source Han Sans CN Bold Bold" panose="020B0800000000000000" charset="-122"/>
              </a:rPr>
              <a:t>仲裁程序</a:t>
            </a:r>
            <a:endParaRPr kumimoji="1" lang="en-US" sz="2800" dirty="0">
              <a:ln w="12700">
                <a:noFill/>
              </a:ln>
              <a:solidFill>
                <a:srgbClr val="262626">
                  <a:alpha val="100000"/>
                </a:srgbClr>
              </a:solidFill>
              <a:latin typeface="Source Han Sans CN Bold Bold" panose="020B0800000000000000" charset="-122"/>
              <a:ea typeface="Source Han Sans CN Bold Bold" panose="020B0800000000000000" charset="-122"/>
            </a:endParaRPr>
          </a:p>
        </p:txBody>
      </p:sp>
      <p:pic>
        <p:nvPicPr>
          <p:cNvPr id="10" name="Image 1" descr="https://test-kimi-img.moonshot.cn/pub/slides/slides_tmpl/image/25-08-06-17:19:08-d29hs34up1d2ae82krtg.png"/>
          <p:cNvPicPr>
            <a:picLocks noChangeAspect="1"/>
          </p:cNvPicPr>
          <p:nvPr/>
        </p:nvPicPr>
        <p:blipFill>
          <a:blip r:embed="rId2"/>
          <a:srcRect t="110" b="110"/>
          <a:stretch>
            <a:fillRect/>
          </a:stretch>
        </p:blipFill>
        <p:spPr>
          <a:xfrm>
            <a:off x="2540" y="550545"/>
            <a:ext cx="579755" cy="65214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test-kimi-img.moonshot.cn/pub/slides/slides_tmpl/image/25-08-06-17:20:03-d29hsgsup1d2ae82ks80.png"/>
          <p:cNvPicPr>
            <a:picLocks noChangeAspect="1"/>
          </p:cNvPicPr>
          <p:nvPr/>
        </p:nvPicPr>
        <p:blipFill>
          <a:blip r:embed="rId1"/>
          <a:srcRect l="-1062" t="-3376" b="624"/>
          <a:stretch>
            <a:fillRect/>
          </a:stretch>
        </p:blipFill>
        <p:spPr>
          <a:xfrm>
            <a:off x="3721100" y="3117850"/>
            <a:ext cx="7974330" cy="1620520"/>
          </a:xfrm>
          <a:prstGeom prst="rect">
            <a:avLst/>
          </a:prstGeom>
        </p:spPr>
      </p:pic>
      <p:pic>
        <p:nvPicPr>
          <p:cNvPr id="3" name="Image 1" descr="https://test-kimi-img.moonshot.cn/pub/slides/slides_tmpl/image/25-08-06-17:20:03-d29hsgsup1d2ae82ks80.png"/>
          <p:cNvPicPr>
            <a:picLocks noChangeAspect="1"/>
          </p:cNvPicPr>
          <p:nvPr/>
        </p:nvPicPr>
        <p:blipFill>
          <a:blip r:embed="rId1"/>
          <a:srcRect l="-1062" t="-3376" b="624"/>
          <a:stretch>
            <a:fillRect/>
          </a:stretch>
        </p:blipFill>
        <p:spPr>
          <a:xfrm>
            <a:off x="3721100" y="1416050"/>
            <a:ext cx="7974330" cy="1620520"/>
          </a:xfrm>
          <a:prstGeom prst="rect">
            <a:avLst/>
          </a:prstGeom>
        </p:spPr>
      </p:pic>
      <p:pic>
        <p:nvPicPr>
          <p:cNvPr id="4" name="Image 2" descr="https://test-kimi-img.moonshot.cn/pub/slides/slides_tmpl/image/25-08-06-17:20:09-d29hsicup1d2ae82ks90.png"/>
          <p:cNvPicPr>
            <a:picLocks noChangeAspect="1"/>
          </p:cNvPicPr>
          <p:nvPr/>
        </p:nvPicPr>
        <p:blipFill>
          <a:blip r:embed="rId2"/>
          <a:srcRect t="6" b="6"/>
          <a:stretch>
            <a:fillRect/>
          </a:stretch>
        </p:blipFill>
        <p:spPr>
          <a:xfrm>
            <a:off x="937895" y="4836160"/>
            <a:ext cx="10757535" cy="1529715"/>
          </a:xfrm>
          <a:prstGeom prst="rect">
            <a:avLst/>
          </a:prstGeom>
        </p:spPr>
      </p:pic>
      <p:pic>
        <p:nvPicPr>
          <p:cNvPr id="5" name="Image 3" descr="https://test-kimi-img.moonshot.cn/pub/slides/slides_tmpl/image/25-08-06-17:20:50-d29hsskup1d2ae82ksdg.jpeg"/>
          <p:cNvPicPr>
            <a:picLocks noChangeAspect="1"/>
          </p:cNvPicPr>
          <p:nvPr/>
        </p:nvPicPr>
        <p:blipFill>
          <a:blip r:embed="rId3"/>
          <a:srcRect l="21920" r="21920"/>
          <a:stretch>
            <a:fillRect/>
          </a:stretch>
        </p:blipFill>
        <p:spPr>
          <a:xfrm>
            <a:off x="937260" y="1459865"/>
            <a:ext cx="2700655" cy="3205480"/>
          </a:xfrm>
          <a:prstGeom prst="rect">
            <a:avLst/>
          </a:prstGeom>
        </p:spPr>
      </p:pic>
      <p:sp>
        <p:nvSpPr>
          <p:cNvPr id="6" name="Text 0"/>
          <p:cNvSpPr/>
          <p:nvPr/>
        </p:nvSpPr>
        <p:spPr>
          <a:xfrm>
            <a:off x="3933190" y="1632585"/>
            <a:ext cx="7150100" cy="369332"/>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000000"/>
                </a:solidFill>
                <a:latin typeface="黑体" panose="02010609060101010101" pitchFamily="49" charset="-122"/>
                <a:ea typeface="黑体" panose="02010609060101010101" pitchFamily="49" charset="-122"/>
                <a:cs typeface="MiSans" panose="02010600030101010101" pitchFamily="34" charset="-120"/>
              </a:rPr>
              <a:t>申请执行的流程</a:t>
            </a:r>
            <a:endParaRPr lang="en-US" sz="1600" dirty="0">
              <a:latin typeface="黑体" panose="02010609060101010101" pitchFamily="49" charset="-122"/>
              <a:ea typeface="黑体" panose="02010609060101010101" pitchFamily="49" charset="-122"/>
            </a:endParaRPr>
          </a:p>
        </p:txBody>
      </p:sp>
      <p:sp>
        <p:nvSpPr>
          <p:cNvPr id="7" name="Text 1"/>
          <p:cNvSpPr/>
          <p:nvPr/>
        </p:nvSpPr>
        <p:spPr>
          <a:xfrm>
            <a:off x="3933190" y="1960245"/>
            <a:ext cx="7150100" cy="862409"/>
          </a:xfrm>
          <a:prstGeom prst="rect">
            <a:avLst/>
          </a:prstGeom>
          <a:noFill/>
        </p:spPr>
        <p:txBody>
          <a:bodyPr wrap="square" lIns="91440" tIns="45720" rIns="91440" bIns="45720" rtlCol="0" anchor="t">
            <a:spAutoFit/>
          </a:bodyPr>
          <a:lstStyle/>
          <a:p>
            <a:pPr marL="0" indent="0" algn="just">
              <a:lnSpc>
                <a:spcPct val="130000"/>
              </a:lnSpc>
              <a:buNone/>
            </a:pPr>
            <a:r>
              <a:rPr lang="en-US" sz="1400" b="1" dirty="0">
                <a:solidFill>
                  <a:srgbClr val="404040"/>
                </a:solidFill>
                <a:latin typeface="MiSans" panose="02010600030101010101" pitchFamily="34" charset="-122"/>
                <a:ea typeface="MiSans" panose="02010600030101010101" pitchFamily="34" charset="-122"/>
                <a:cs typeface="MiSans" panose="02010600030101010101" pitchFamily="34" charset="-120"/>
              </a:rPr>
              <a:t>当事人在仲裁裁决生效后，若对方不履行裁决，可以向有管辖权的法院申请强制执行。申请执行需提交仲裁裁决书、仲裁协议及相关证明材料。例如，当事人在仲裁裁决生效后30天内向法院提交执行申请，法院在审查后决定立案执行。</a:t>
            </a:r>
            <a:endParaRPr lang="en-US" sz="1600" dirty="0"/>
          </a:p>
        </p:txBody>
      </p:sp>
      <p:sp>
        <p:nvSpPr>
          <p:cNvPr id="8" name="Text 2"/>
          <p:cNvSpPr/>
          <p:nvPr/>
        </p:nvSpPr>
        <p:spPr>
          <a:xfrm>
            <a:off x="3933190" y="3346450"/>
            <a:ext cx="7150100" cy="369332"/>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000000"/>
                </a:solidFill>
                <a:latin typeface="黑体" panose="02010609060101010101" pitchFamily="49" charset="-122"/>
                <a:ea typeface="黑体" panose="02010609060101010101" pitchFamily="49" charset="-122"/>
                <a:cs typeface="MiSans" panose="02010600030101010101" pitchFamily="34" charset="-120"/>
              </a:rPr>
              <a:t>法院对仲裁裁决的执行态度</a:t>
            </a:r>
            <a:endParaRPr lang="en-US" sz="1600" dirty="0">
              <a:latin typeface="黑体" panose="02010609060101010101" pitchFamily="49" charset="-122"/>
              <a:ea typeface="黑体" panose="02010609060101010101" pitchFamily="49" charset="-122"/>
            </a:endParaRPr>
          </a:p>
        </p:txBody>
      </p:sp>
      <p:sp>
        <p:nvSpPr>
          <p:cNvPr id="9" name="Text 3"/>
          <p:cNvSpPr/>
          <p:nvPr/>
        </p:nvSpPr>
        <p:spPr>
          <a:xfrm>
            <a:off x="3933190" y="3696970"/>
            <a:ext cx="7150100" cy="862409"/>
          </a:xfrm>
          <a:prstGeom prst="rect">
            <a:avLst/>
          </a:prstGeom>
          <a:noFill/>
        </p:spPr>
        <p:txBody>
          <a:bodyPr wrap="square" lIns="91440" tIns="45720" rIns="91440" bIns="45720" rtlCol="0" anchor="t">
            <a:spAutoFit/>
          </a:bodyPr>
          <a:lstStyle/>
          <a:p>
            <a:pPr marL="0" indent="0" algn="just">
              <a:lnSpc>
                <a:spcPct val="130000"/>
              </a:lnSpc>
              <a:buNone/>
            </a:pPr>
            <a:r>
              <a:rPr lang="en-US" sz="1400" b="1" dirty="0">
                <a:solidFill>
                  <a:srgbClr val="404040"/>
                </a:solidFill>
                <a:latin typeface="MiSans" panose="02010600030101010101" pitchFamily="34" charset="-122"/>
                <a:ea typeface="MiSans" panose="02010600030101010101" pitchFamily="34" charset="-122"/>
                <a:cs typeface="MiSans" panose="02010600030101010101" pitchFamily="34" charset="-120"/>
              </a:rPr>
              <a:t>法院对仲裁裁决的执行持支持态度，但需审查裁决是否符合法律规定。若裁决存在程序违法、证据不足等问题，法院有权不予执行。例如，某仲裁裁决因程序瑕疵被法院裁定不予执行，当事人需重新申请仲裁或通过其他途径解决。</a:t>
            </a:r>
            <a:endParaRPr lang="en-US" sz="1600" dirty="0"/>
          </a:p>
        </p:txBody>
      </p:sp>
      <p:sp>
        <p:nvSpPr>
          <p:cNvPr id="10" name="Text 4"/>
          <p:cNvSpPr/>
          <p:nvPr/>
        </p:nvSpPr>
        <p:spPr>
          <a:xfrm>
            <a:off x="1249763" y="5086985"/>
            <a:ext cx="9398635" cy="369332"/>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FFFFFF"/>
                </a:solidFill>
                <a:latin typeface="黑体" panose="02010609060101010101" pitchFamily="49" charset="-122"/>
                <a:ea typeface="黑体" panose="02010609060101010101" pitchFamily="49" charset="-122"/>
                <a:cs typeface="MiSans" panose="02010600030101010101" pitchFamily="34" charset="-120"/>
              </a:rPr>
              <a:t>执行中的问题与解决方法</a:t>
            </a:r>
            <a:endParaRPr lang="en-US" sz="1600" dirty="0">
              <a:latin typeface="黑体" panose="02010609060101010101" pitchFamily="49" charset="-122"/>
              <a:ea typeface="黑体" panose="02010609060101010101" pitchFamily="49" charset="-122"/>
            </a:endParaRPr>
          </a:p>
        </p:txBody>
      </p:sp>
      <p:sp>
        <p:nvSpPr>
          <p:cNvPr id="11" name="Text 5"/>
          <p:cNvSpPr/>
          <p:nvPr/>
        </p:nvSpPr>
        <p:spPr>
          <a:xfrm>
            <a:off x="1249763" y="5460365"/>
            <a:ext cx="9985424" cy="574873"/>
          </a:xfrm>
          <a:prstGeom prst="rect">
            <a:avLst/>
          </a:prstGeom>
          <a:noFill/>
        </p:spPr>
        <p:txBody>
          <a:bodyPr wrap="square" lIns="91440" tIns="45720" rIns="91440" bIns="45720" rtlCol="0" anchor="t">
            <a:spAutoFit/>
          </a:bodyPr>
          <a:lstStyle/>
          <a:p>
            <a:pPr marL="0" indent="0" algn="just">
              <a:lnSpc>
                <a:spcPct val="130000"/>
              </a:lnSpc>
              <a:buNone/>
            </a:pPr>
            <a:r>
              <a:rPr lang="en-US" sz="1400" b="1" dirty="0">
                <a:solidFill>
                  <a:srgbClr val="FFFFFF"/>
                </a:solidFill>
                <a:latin typeface="MiSans" panose="02010600030101010101" pitchFamily="34" charset="-122"/>
                <a:ea typeface="MiSans" panose="02010600030101010101" pitchFamily="34" charset="-122"/>
                <a:cs typeface="MiSans" panose="02010600030101010101" pitchFamily="34" charset="-120"/>
              </a:rPr>
              <a:t>仲裁裁决执行过程中可能遇到的问题包括被执行人无可供执行财产、执行异议等。当事人可以通过申请财产保全、提供执行线索等方式解决。例如，申请人发现被执行人有隐匿财产行为，及时向法院申请财产保全，确保裁决能够顺利执行。</a:t>
            </a:r>
            <a:endParaRPr lang="en-US" sz="1600" dirty="0"/>
          </a:p>
        </p:txBody>
      </p:sp>
      <p:sp>
        <p:nvSpPr>
          <p:cNvPr id="12" name="Text 6"/>
          <p:cNvSpPr/>
          <p:nvPr/>
        </p:nvSpPr>
        <p:spPr>
          <a:xfrm>
            <a:off x="595630" y="575945"/>
            <a:ext cx="11160125" cy="482312"/>
          </a:xfrm>
          <a:prstGeom prst="rect">
            <a:avLst/>
          </a:prstGeom>
          <a:noFill/>
        </p:spPr>
        <p:txBody>
          <a:bodyPr wrap="square" lIns="91440" tIns="45720" rIns="91440" bIns="45720" rtlCol="0" anchor="t">
            <a:spAutoFit/>
          </a:bodyPr>
          <a:lstStyle/>
          <a:p>
            <a:pPr indent="0">
              <a:lnSpc>
                <a:spcPct val="110000"/>
              </a:lnSpc>
              <a:buNone/>
            </a:pP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rPr>
              <a:t>六、</a:t>
            </a:r>
            <a:r>
              <a:rPr kumimoji="1" lang="en-US" sz="2800" dirty="0" err="1">
                <a:ln w="12700">
                  <a:noFill/>
                </a:ln>
                <a:solidFill>
                  <a:srgbClr val="262626">
                    <a:alpha val="100000"/>
                  </a:srgbClr>
                </a:solidFill>
                <a:latin typeface="Source Han Sans CN Bold Bold" panose="020B0800000000000000" charset="-122"/>
                <a:ea typeface="Source Han Sans CN Bold Bold" panose="020B0800000000000000" charset="-122"/>
              </a:rPr>
              <a:t>仲裁裁决的执行</a:t>
            </a:r>
            <a:endParaRPr kumimoji="1" lang="en-US" sz="2800" dirty="0">
              <a:ln w="12700">
                <a:noFill/>
              </a:ln>
              <a:solidFill>
                <a:srgbClr val="262626">
                  <a:alpha val="100000"/>
                </a:srgbClr>
              </a:solidFill>
              <a:latin typeface="Source Han Sans CN Bold Bold" panose="020B0800000000000000" charset="-122"/>
              <a:ea typeface="Source Han Sans CN Bold Bold" panose="020B0800000000000000" charset="-122"/>
            </a:endParaRPr>
          </a:p>
        </p:txBody>
      </p:sp>
      <p:pic>
        <p:nvPicPr>
          <p:cNvPr id="13" name="Image 4" descr="https://test-kimi-img.moonshot.cn/pub/slides/slides_tmpl/image/25-08-06-17:19:08-d29hs34up1d2ae82krtg.png"/>
          <p:cNvPicPr>
            <a:picLocks noChangeAspect="1"/>
          </p:cNvPicPr>
          <p:nvPr/>
        </p:nvPicPr>
        <p:blipFill>
          <a:blip r:embed="rId4"/>
          <a:srcRect t="110" b="110"/>
          <a:stretch>
            <a:fillRect/>
          </a:stretch>
        </p:blipFill>
        <p:spPr>
          <a:xfrm>
            <a:off x="2540" y="550545"/>
            <a:ext cx="579755" cy="652145"/>
          </a:xfrm>
          <a:prstGeom prst="rect">
            <a:avLst/>
          </a:prstGeom>
        </p:spPr>
      </p:pic>
      <p:pic>
        <p:nvPicPr>
          <p:cNvPr id="14" name="Image 5" descr="https://test-kimi-img.moonshot.cn/pub/slides/slides_tmpl/image/25-08-06-17:19:07-d29hs2sup1d2ae82krt0.png"/>
          <p:cNvPicPr>
            <a:picLocks noChangeAspect="1"/>
          </p:cNvPicPr>
          <p:nvPr/>
        </p:nvPicPr>
        <p:blipFill>
          <a:blip r:embed="rId5"/>
          <a:srcRect t="3182" b="3182"/>
          <a:stretch>
            <a:fillRect/>
          </a:stretch>
        </p:blipFill>
        <p:spPr>
          <a:xfrm rot="5700000">
            <a:off x="9712325" y="673100"/>
            <a:ext cx="1264285" cy="115189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87350"/>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63336" y="2597170"/>
            <a:ext cx="5524901" cy="2082760"/>
          </a:xfrm>
          <a:prstGeom prst="rect">
            <a:avLst/>
          </a:prstGeom>
          <a:noFill/>
          <a:ln>
            <a:noFill/>
          </a:ln>
        </p:spPr>
        <p:txBody>
          <a:bodyPr vert="horz" wrap="square" lIns="0" tIns="0" rIns="0" bIns="0" rtlCol="0" anchor="t"/>
          <a:lstStyle/>
          <a:p>
            <a:pPr algn="l">
              <a:lnSpc>
                <a:spcPct val="130000"/>
              </a:lnSpc>
            </a:pPr>
            <a:r>
              <a:rPr kumimoji="1" lang="en-US" altLang="zh-CN" sz="45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诉讼</a:t>
            </a:r>
            <a:endParaRPr kumimoji="1" lang="zh-CN" altLang="en-US"/>
          </a:p>
        </p:txBody>
      </p:sp>
      <p:sp>
        <p:nvSpPr>
          <p:cNvPr id="7"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8"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2"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6"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741073" y="1238053"/>
            <a:ext cx="2497389" cy="1359887"/>
          </a:xfrm>
          <a:prstGeom prst="rect">
            <a:avLst/>
          </a:prstGeom>
          <a:noFill/>
          <a:ln>
            <a:noFill/>
          </a:ln>
        </p:spPr>
        <p:txBody>
          <a:bodyPr vert="horz" wrap="square" lIns="0" tIns="0" rIns="0" bIns="0" rtlCol="0" anchor="t"/>
          <a:lstStyle/>
          <a:p>
            <a:pPr algn="l">
              <a:lnSpc>
                <a:spcPct val="130000"/>
              </a:lnSpc>
            </a:pPr>
            <a:r>
              <a:rPr kumimoji="1" lang="en-US" altLang="zh-CN" sz="800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t>Part</a:t>
            </a:r>
            <a:endParaRPr kumimoji="1" lang="zh-CN" altLang="en-US"/>
          </a:p>
        </p:txBody>
      </p:sp>
      <p:sp>
        <p:nvSpPr>
          <p:cNvPr id="24"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9968831"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6" name="标题 1"/>
          <p:cNvSpPr txBox="1"/>
          <p:nvPr/>
        </p:nvSpPr>
        <p:spPr>
          <a:xfrm>
            <a:off x="2915273" y="1276017"/>
            <a:ext cx="1226512" cy="1329029"/>
          </a:xfrm>
          <a:prstGeom prst="rect">
            <a:avLst/>
          </a:prstGeom>
          <a:noFill/>
          <a:ln>
            <a:noFill/>
          </a:ln>
        </p:spPr>
        <p:txBody>
          <a:bodyPr vert="horz" wrap="square" lIns="0" tIns="0" rIns="0" bIns="0" rtlCol="0" anchor="t"/>
          <a:lstStyle/>
          <a:p>
            <a:pPr algn="l">
              <a:lnSpc>
                <a:spcPct val="130000"/>
              </a:lnSpc>
            </a:pPr>
            <a:r>
              <a:rPr kumimoji="1" lang="en-US" altLang="zh-CN" sz="8000" dirty="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t>02</a:t>
            </a:r>
            <a:endParaRPr kumimoji="1" lang="zh-CN" altLang="en-US" dirty="0"/>
          </a:p>
        </p:txBody>
      </p:sp>
      <p:sp>
        <p:nvSpPr>
          <p:cNvPr id="27" name="标题 1"/>
          <p:cNvSpPr txBox="1"/>
          <p:nvPr/>
        </p:nvSpPr>
        <p:spPr>
          <a:xfrm>
            <a:off x="780315" y="4650959"/>
            <a:ext cx="563143" cy="220175"/>
          </a:xfrm>
          <a:custGeom>
            <a:avLst/>
            <a:gdLst>
              <a:gd name="connsiteX0" fmla="*/ 490900 w 563143"/>
              <a:gd name="connsiteY0" fmla="*/ 0 h 220175"/>
              <a:gd name="connsiteX1" fmla="*/ 563143 w 563143"/>
              <a:gd name="connsiteY1" fmla="*/ 0 h 220175"/>
              <a:gd name="connsiteX2" fmla="*/ 505355 w 563143"/>
              <a:gd name="connsiteY2" fmla="*/ 220175 h 220175"/>
              <a:gd name="connsiteX3" fmla="*/ 433112 w 563143"/>
              <a:gd name="connsiteY3" fmla="*/ 220175 h 220175"/>
              <a:gd name="connsiteX4" fmla="*/ 364572 w 563143"/>
              <a:gd name="connsiteY4" fmla="*/ 0 h 220175"/>
              <a:gd name="connsiteX5" fmla="*/ 436815 w 563143"/>
              <a:gd name="connsiteY5" fmla="*/ 0 h 220175"/>
              <a:gd name="connsiteX6" fmla="*/ 379027 w 563143"/>
              <a:gd name="connsiteY6" fmla="*/ 220175 h 220175"/>
              <a:gd name="connsiteX7" fmla="*/ 306784 w 563143"/>
              <a:gd name="connsiteY7" fmla="*/ 220175 h 220175"/>
              <a:gd name="connsiteX8" fmla="*/ 55044 w 563143"/>
              <a:gd name="connsiteY8" fmla="*/ 0 h 220175"/>
              <a:gd name="connsiteX9" fmla="*/ 260062 w 563143"/>
              <a:gd name="connsiteY9" fmla="*/ 0 h 220175"/>
              <a:gd name="connsiteX10" fmla="*/ 205018 w 563143"/>
              <a:gd name="connsiteY10" fmla="*/ 220175 h 220175"/>
              <a:gd name="connsiteX11" fmla="*/ 0 w 563143"/>
              <a:gd name="connsiteY11" fmla="*/ 220175 h 220175"/>
            </a:gdLst>
            <a:ahLst/>
            <a:cxnLst/>
            <a:rect l="l" t="t" r="r" b="b"/>
            <a:pathLst>
              <a:path w="563143" h="220175">
                <a:moveTo>
                  <a:pt x="490900" y="0"/>
                </a:moveTo>
                <a:lnTo>
                  <a:pt x="563143" y="0"/>
                </a:lnTo>
                <a:lnTo>
                  <a:pt x="505355" y="220175"/>
                </a:lnTo>
                <a:lnTo>
                  <a:pt x="433112" y="220175"/>
                </a:lnTo>
                <a:close/>
                <a:moveTo>
                  <a:pt x="364572" y="0"/>
                </a:moveTo>
                <a:lnTo>
                  <a:pt x="436815" y="0"/>
                </a:lnTo>
                <a:lnTo>
                  <a:pt x="379027" y="220175"/>
                </a:lnTo>
                <a:lnTo>
                  <a:pt x="306784" y="220175"/>
                </a:lnTo>
                <a:close/>
                <a:moveTo>
                  <a:pt x="55044" y="0"/>
                </a:moveTo>
                <a:lnTo>
                  <a:pt x="260062" y="0"/>
                </a:lnTo>
                <a:lnTo>
                  <a:pt x="205018" y="220175"/>
                </a:lnTo>
                <a:lnTo>
                  <a:pt x="0" y="220175"/>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1358049" y="4650959"/>
            <a:ext cx="3575166" cy="220175"/>
          </a:xfrm>
          <a:prstGeom prst="parallelogram">
            <a:avLst>
              <a:gd name="adj" fmla="val 28291"/>
            </a:avLst>
          </a:prstGeom>
          <a:gradFill>
            <a:gsLst>
              <a:gs pos="2000">
                <a:schemeClr val="accent1"/>
              </a:gs>
              <a:gs pos="100000">
                <a:schemeClr val="accent1">
                  <a:lumMod val="20000"/>
                  <a:lumOff val="80000"/>
                  <a:alpha val="5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9112020" y="1286532"/>
            <a:ext cx="693258" cy="130222"/>
          </a:xfrm>
          <a:prstGeom prst="roundRect">
            <a:avLst>
              <a:gd name="adj" fmla="val 50000"/>
            </a:avLst>
          </a:prstGeom>
          <a:gradFill>
            <a:gsLst>
              <a:gs pos="10000">
                <a:schemeClr val="accent2"/>
              </a:gs>
              <a:gs pos="100000">
                <a:schemeClr val="accent2">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flipV="1">
            <a:off x="825375" y="1209140"/>
            <a:ext cx="2631420" cy="4571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0" y="66802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0" y="67056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18262" t="6392" r="9276" b="7476"/>
          <a:stretch>
            <a:fillRect/>
          </a:stretch>
        </p:blipFill>
        <p:spPr>
          <a:xfrm>
            <a:off x="6513060" y="1955645"/>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3060" y="1955645"/>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0" y="3135086"/>
            <a:ext cx="12192000" cy="1814285"/>
          </a:xfrm>
          <a:prstGeom prst="rect">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698418" y="2359794"/>
            <a:ext cx="9780896" cy="2270263"/>
          </a:xfrm>
          <a:prstGeom prst="roundRect">
            <a:avLst>
              <a:gd name="adj" fmla="val 4933"/>
            </a:avLst>
          </a:prstGeom>
          <a:gradFill>
            <a:gsLst>
              <a:gs pos="0">
                <a:schemeClr val="accent1">
                  <a:lumMod val="60000"/>
                  <a:lumOff val="40000"/>
                </a:schemeClr>
              </a:gs>
              <a:gs pos="93000">
                <a:schemeClr val="accent1"/>
              </a:gs>
            </a:gsLst>
            <a:lin ang="18900000" scaled="0"/>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660400" y="2328097"/>
            <a:ext cx="9712727" cy="2205131"/>
          </a:xfrm>
          <a:custGeom>
            <a:avLst/>
            <a:gdLst>
              <a:gd name="connsiteX0" fmla="*/ 8185516 w 9712727"/>
              <a:gd name="connsiteY0" fmla="*/ 1 h 2205131"/>
              <a:gd name="connsiteX1" fmla="*/ 8186896 w 9712727"/>
              <a:gd name="connsiteY1" fmla="*/ 1 h 2205131"/>
              <a:gd name="connsiteX2" fmla="*/ 8186996 w 9712727"/>
              <a:gd name="connsiteY2" fmla="*/ 226 h 2205131"/>
              <a:gd name="connsiteX3" fmla="*/ 1881751 w 9712727"/>
              <a:gd name="connsiteY3" fmla="*/ 0 h 2205131"/>
              <a:gd name="connsiteX4" fmla="*/ 1881755 w 9712727"/>
              <a:gd name="connsiteY4" fmla="*/ 1 h 2205131"/>
              <a:gd name="connsiteX5" fmla="*/ 1885924 w 9712727"/>
              <a:gd name="connsiteY5" fmla="*/ 1 h 2205131"/>
              <a:gd name="connsiteX6" fmla="*/ 1887305 w 9712727"/>
              <a:gd name="connsiteY6" fmla="*/ 1 h 2205131"/>
              <a:gd name="connsiteX7" fmla="*/ 3214707 w 9712727"/>
              <a:gd name="connsiteY7" fmla="*/ 1 h 2205131"/>
              <a:gd name="connsiteX8" fmla="*/ 3451056 w 9712727"/>
              <a:gd name="connsiteY8" fmla="*/ 1 h 2205131"/>
              <a:gd name="connsiteX9" fmla="*/ 3451059 w 9712727"/>
              <a:gd name="connsiteY9" fmla="*/ 0 h 2205131"/>
              <a:gd name="connsiteX10" fmla="*/ 3451063 w 9712727"/>
              <a:gd name="connsiteY10" fmla="*/ 1 h 2205131"/>
              <a:gd name="connsiteX11" fmla="*/ 3455232 w 9712727"/>
              <a:gd name="connsiteY11" fmla="*/ 1 h 2205131"/>
              <a:gd name="connsiteX12" fmla="*/ 3456612 w 9712727"/>
              <a:gd name="connsiteY12" fmla="*/ 1 h 2205131"/>
              <a:gd name="connsiteX13" fmla="*/ 3533629 w 9712727"/>
              <a:gd name="connsiteY13" fmla="*/ 1 h 2205131"/>
              <a:gd name="connsiteX14" fmla="*/ 4872083 w 9712727"/>
              <a:gd name="connsiteY14" fmla="*/ 1 h 2205131"/>
              <a:gd name="connsiteX15" fmla="*/ 4872086 w 9712727"/>
              <a:gd name="connsiteY15" fmla="*/ 0 h 2205131"/>
              <a:gd name="connsiteX16" fmla="*/ 4872090 w 9712727"/>
              <a:gd name="connsiteY16" fmla="*/ 1 h 2205131"/>
              <a:gd name="connsiteX17" fmla="*/ 4876259 w 9712727"/>
              <a:gd name="connsiteY17" fmla="*/ 1 h 2205131"/>
              <a:gd name="connsiteX18" fmla="*/ 4877639 w 9712727"/>
              <a:gd name="connsiteY18" fmla="*/ 1 h 2205131"/>
              <a:gd name="connsiteX19" fmla="*/ 5102937 w 9712727"/>
              <a:gd name="connsiteY19" fmla="*/ 1 h 2205131"/>
              <a:gd name="connsiteX20" fmla="*/ 5191005 w 9712727"/>
              <a:gd name="connsiteY20" fmla="*/ 1 h 2205131"/>
              <a:gd name="connsiteX21" fmla="*/ 5191008 w 9712727"/>
              <a:gd name="connsiteY21" fmla="*/ 0 h 2205131"/>
              <a:gd name="connsiteX22" fmla="*/ 5191012 w 9712727"/>
              <a:gd name="connsiteY22" fmla="*/ 1 h 2205131"/>
              <a:gd name="connsiteX23" fmla="*/ 5195181 w 9712727"/>
              <a:gd name="connsiteY23" fmla="*/ 1 h 2205131"/>
              <a:gd name="connsiteX24" fmla="*/ 5196562 w 9712727"/>
              <a:gd name="connsiteY24" fmla="*/ 1 h 2205131"/>
              <a:gd name="connsiteX25" fmla="*/ 6523964 w 9712727"/>
              <a:gd name="connsiteY25" fmla="*/ 1 h 2205131"/>
              <a:gd name="connsiteX26" fmla="*/ 6760313 w 9712727"/>
              <a:gd name="connsiteY26" fmla="*/ 1 h 2205131"/>
              <a:gd name="connsiteX27" fmla="*/ 6760316 w 9712727"/>
              <a:gd name="connsiteY27" fmla="*/ 0 h 2205131"/>
              <a:gd name="connsiteX28" fmla="*/ 6760320 w 9712727"/>
              <a:gd name="connsiteY28" fmla="*/ 1 h 2205131"/>
              <a:gd name="connsiteX29" fmla="*/ 6764489 w 9712727"/>
              <a:gd name="connsiteY29" fmla="*/ 1 h 2205131"/>
              <a:gd name="connsiteX30" fmla="*/ 6765869 w 9712727"/>
              <a:gd name="connsiteY30" fmla="*/ 1 h 2205131"/>
              <a:gd name="connsiteX31" fmla="*/ 8181340 w 9712727"/>
              <a:gd name="connsiteY31" fmla="*/ 1 h 2205131"/>
              <a:gd name="connsiteX32" fmla="*/ 8181343 w 9712727"/>
              <a:gd name="connsiteY32" fmla="*/ 0 h 2205131"/>
              <a:gd name="connsiteX33" fmla="*/ 8181347 w 9712727"/>
              <a:gd name="connsiteY33" fmla="*/ 1 h 2205131"/>
              <a:gd name="connsiteX34" fmla="*/ 8185516 w 9712727"/>
              <a:gd name="connsiteY34" fmla="*/ 1 h 2205131"/>
              <a:gd name="connsiteX35" fmla="*/ 8183441 w 9712727"/>
              <a:gd name="connsiteY35" fmla="*/ 316 h 2205131"/>
              <a:gd name="connsiteX36" fmla="*/ 8219842 w 9712727"/>
              <a:gd name="connsiteY36" fmla="*/ 5799 h 2205131"/>
              <a:gd name="connsiteX37" fmla="*/ 8251281 w 9712727"/>
              <a:gd name="connsiteY37" fmla="*/ 21611 h 2205131"/>
              <a:gd name="connsiteX38" fmla="*/ 8270499 w 9712727"/>
              <a:gd name="connsiteY38" fmla="*/ 42876 h 2205131"/>
              <a:gd name="connsiteX39" fmla="*/ 8270347 w 9712727"/>
              <a:gd name="connsiteY39" fmla="*/ 42310 h 2205131"/>
              <a:gd name="connsiteX40" fmla="*/ 8268696 w 9712727"/>
              <a:gd name="connsiteY40" fmla="*/ 40468 h 2205131"/>
              <a:gd name="connsiteX41" fmla="*/ 8269459 w 9712727"/>
              <a:gd name="connsiteY41" fmla="*/ 40270 h 2205131"/>
              <a:gd name="connsiteX42" fmla="*/ 8271311 w 9712727"/>
              <a:gd name="connsiteY42" fmla="*/ 43775 h 2205131"/>
              <a:gd name="connsiteX43" fmla="*/ 8272477 w 9712727"/>
              <a:gd name="connsiteY43" fmla="*/ 45065 h 2205131"/>
              <a:gd name="connsiteX44" fmla="*/ 8272986 w 9712727"/>
              <a:gd name="connsiteY44" fmla="*/ 46943 h 2205131"/>
              <a:gd name="connsiteX45" fmla="*/ 8345958 w 9712727"/>
              <a:gd name="connsiteY45" fmla="*/ 185017 h 2205131"/>
              <a:gd name="connsiteX46" fmla="*/ 8500832 w 9712727"/>
              <a:gd name="connsiteY46" fmla="*/ 264084 h 2205131"/>
              <a:gd name="connsiteX47" fmla="*/ 9476601 w 9712727"/>
              <a:gd name="connsiteY47" fmla="*/ 264084 h 2205131"/>
              <a:gd name="connsiteX48" fmla="*/ 9476601 w 9712727"/>
              <a:gd name="connsiteY48" fmla="*/ 264422 h 2205131"/>
              <a:gd name="connsiteX49" fmla="*/ 9490045 w 9712727"/>
              <a:gd name="connsiteY49" fmla="*/ 264422 h 2205131"/>
              <a:gd name="connsiteX50" fmla="*/ 9712727 w 9712727"/>
              <a:gd name="connsiteY50" fmla="*/ 417597 h 2205131"/>
              <a:gd name="connsiteX51" fmla="*/ 9712727 w 9712727"/>
              <a:gd name="connsiteY51" fmla="*/ 446286 h 2205131"/>
              <a:gd name="connsiteX52" fmla="*/ 9712727 w 9712727"/>
              <a:gd name="connsiteY52" fmla="*/ 591768 h 2205131"/>
              <a:gd name="connsiteX53" fmla="*/ 9712727 w 9712727"/>
              <a:gd name="connsiteY53" fmla="*/ 620457 h 2205131"/>
              <a:gd name="connsiteX54" fmla="*/ 9712727 w 9712727"/>
              <a:gd name="connsiteY54" fmla="*/ 1856822 h 2205131"/>
              <a:gd name="connsiteX55" fmla="*/ 9712727 w 9712727"/>
              <a:gd name="connsiteY55" fmla="*/ 1948732 h 2205131"/>
              <a:gd name="connsiteX56" fmla="*/ 9712727 w 9712727"/>
              <a:gd name="connsiteY56" fmla="*/ 2030993 h 2205131"/>
              <a:gd name="connsiteX57" fmla="*/ 9712727 w 9712727"/>
              <a:gd name="connsiteY57" fmla="*/ 2122903 h 2205131"/>
              <a:gd name="connsiteX58" fmla="*/ 9598294 w 9712727"/>
              <a:gd name="connsiteY58" fmla="*/ 2205131 h 2205131"/>
              <a:gd name="connsiteX59" fmla="*/ 8177267 w 9712727"/>
              <a:gd name="connsiteY59" fmla="*/ 2205131 h 2205131"/>
              <a:gd name="connsiteX60" fmla="*/ 6607959 w 9712727"/>
              <a:gd name="connsiteY60" fmla="*/ 2205131 h 2205131"/>
              <a:gd name="connsiteX61" fmla="*/ 6414026 w 9712727"/>
              <a:gd name="connsiteY61" fmla="*/ 2205131 h 2205131"/>
              <a:gd name="connsiteX62" fmla="*/ 6289037 w 9712727"/>
              <a:gd name="connsiteY62" fmla="*/ 2205131 h 2205131"/>
              <a:gd name="connsiteX63" fmla="*/ 4992999 w 9712727"/>
              <a:gd name="connsiteY63" fmla="*/ 2205131 h 2205131"/>
              <a:gd name="connsiteX64" fmla="*/ 4868010 w 9712727"/>
              <a:gd name="connsiteY64" fmla="*/ 2205131 h 2205131"/>
              <a:gd name="connsiteX65" fmla="*/ 3423691 w 9712727"/>
              <a:gd name="connsiteY65" fmla="*/ 2205131 h 2205131"/>
              <a:gd name="connsiteX66" fmla="*/ 3298702 w 9712727"/>
              <a:gd name="connsiteY66" fmla="*/ 2205131 h 2205131"/>
              <a:gd name="connsiteX67" fmla="*/ 3104769 w 9712727"/>
              <a:gd name="connsiteY67" fmla="*/ 2205131 h 2205131"/>
              <a:gd name="connsiteX68" fmla="*/ 1683742 w 9712727"/>
              <a:gd name="connsiteY68" fmla="*/ 2205131 h 2205131"/>
              <a:gd name="connsiteX69" fmla="*/ 114434 w 9712727"/>
              <a:gd name="connsiteY69" fmla="*/ 2205131 h 2205131"/>
              <a:gd name="connsiteX70" fmla="*/ 0 w 9712727"/>
              <a:gd name="connsiteY70" fmla="*/ 2122903 h 2205131"/>
              <a:gd name="connsiteX71" fmla="*/ 0 w 9712727"/>
              <a:gd name="connsiteY71" fmla="*/ 2030993 h 2205131"/>
              <a:gd name="connsiteX72" fmla="*/ 0 w 9712727"/>
              <a:gd name="connsiteY72" fmla="*/ 1948732 h 2205131"/>
              <a:gd name="connsiteX73" fmla="*/ 0 w 9712727"/>
              <a:gd name="connsiteY73" fmla="*/ 1856822 h 2205131"/>
              <a:gd name="connsiteX74" fmla="*/ 0 w 9712727"/>
              <a:gd name="connsiteY74" fmla="*/ 620457 h 2205131"/>
              <a:gd name="connsiteX75" fmla="*/ 0 w 9712727"/>
              <a:gd name="connsiteY75" fmla="*/ 446286 h 2205131"/>
              <a:gd name="connsiteX76" fmla="*/ 0 w 9712727"/>
              <a:gd name="connsiteY76" fmla="*/ 342997 h 2205131"/>
              <a:gd name="connsiteX77" fmla="*/ 0 w 9712727"/>
              <a:gd name="connsiteY77" fmla="*/ 168826 h 2205131"/>
              <a:gd name="connsiteX78" fmla="*/ 224372 w 9712727"/>
              <a:gd name="connsiteY78" fmla="*/ 1 h 2205131"/>
              <a:gd name="connsiteX79" fmla="*/ 1793680 w 9712727"/>
              <a:gd name="connsiteY79" fmla="*/ 1 h 2205131"/>
              <a:gd name="connsiteX80" fmla="*/ 1881748 w 9712727"/>
              <a:gd name="connsiteY80" fmla="*/ 1 h 2205131"/>
            </a:gdLst>
            <a:ahLst/>
            <a:cxnLst/>
            <a:rect l="l" t="t" r="r" b="b"/>
            <a:pathLst>
              <a:path w="9712727" h="2205131">
                <a:moveTo>
                  <a:pt x="8185516" y="1"/>
                </a:moveTo>
                <a:lnTo>
                  <a:pt x="8186896" y="1"/>
                </a:lnTo>
                <a:lnTo>
                  <a:pt x="8186996" y="226"/>
                </a:lnTo>
                <a:close/>
                <a:moveTo>
                  <a:pt x="1881751" y="0"/>
                </a:moveTo>
                <a:lnTo>
                  <a:pt x="1881755" y="1"/>
                </a:lnTo>
                <a:lnTo>
                  <a:pt x="1885924" y="1"/>
                </a:lnTo>
                <a:lnTo>
                  <a:pt x="1887305" y="1"/>
                </a:lnTo>
                <a:lnTo>
                  <a:pt x="3214707" y="1"/>
                </a:lnTo>
                <a:lnTo>
                  <a:pt x="3451056" y="1"/>
                </a:lnTo>
                <a:lnTo>
                  <a:pt x="3451059" y="0"/>
                </a:lnTo>
                <a:lnTo>
                  <a:pt x="3451063" y="1"/>
                </a:lnTo>
                <a:lnTo>
                  <a:pt x="3455232" y="1"/>
                </a:lnTo>
                <a:lnTo>
                  <a:pt x="3456612" y="1"/>
                </a:lnTo>
                <a:lnTo>
                  <a:pt x="3533629" y="1"/>
                </a:lnTo>
                <a:lnTo>
                  <a:pt x="4872083" y="1"/>
                </a:lnTo>
                <a:lnTo>
                  <a:pt x="4872086" y="0"/>
                </a:lnTo>
                <a:lnTo>
                  <a:pt x="4872090" y="1"/>
                </a:lnTo>
                <a:lnTo>
                  <a:pt x="4876259" y="1"/>
                </a:lnTo>
                <a:lnTo>
                  <a:pt x="4877639" y="1"/>
                </a:lnTo>
                <a:lnTo>
                  <a:pt x="5102937" y="1"/>
                </a:lnTo>
                <a:lnTo>
                  <a:pt x="5191005" y="1"/>
                </a:lnTo>
                <a:lnTo>
                  <a:pt x="5191008" y="0"/>
                </a:lnTo>
                <a:lnTo>
                  <a:pt x="5191012" y="1"/>
                </a:lnTo>
                <a:lnTo>
                  <a:pt x="5195181" y="1"/>
                </a:lnTo>
                <a:lnTo>
                  <a:pt x="5196562" y="1"/>
                </a:lnTo>
                <a:lnTo>
                  <a:pt x="6523964" y="1"/>
                </a:lnTo>
                <a:lnTo>
                  <a:pt x="6760313" y="1"/>
                </a:lnTo>
                <a:lnTo>
                  <a:pt x="6760316" y="0"/>
                </a:lnTo>
                <a:lnTo>
                  <a:pt x="6760320" y="1"/>
                </a:lnTo>
                <a:lnTo>
                  <a:pt x="6764489" y="1"/>
                </a:lnTo>
                <a:lnTo>
                  <a:pt x="6765869" y="1"/>
                </a:lnTo>
                <a:lnTo>
                  <a:pt x="8181340" y="1"/>
                </a:lnTo>
                <a:lnTo>
                  <a:pt x="8181343" y="0"/>
                </a:lnTo>
                <a:lnTo>
                  <a:pt x="8181347" y="1"/>
                </a:lnTo>
                <a:lnTo>
                  <a:pt x="8185516" y="1"/>
                </a:lnTo>
                <a:lnTo>
                  <a:pt x="8183441" y="316"/>
                </a:lnTo>
                <a:lnTo>
                  <a:pt x="8219842" y="5799"/>
                </a:lnTo>
                <a:cubicBezTo>
                  <a:pt x="8231675" y="9533"/>
                  <a:pt x="8242332" y="14936"/>
                  <a:pt x="8251281" y="21611"/>
                </a:cubicBezTo>
                <a:lnTo>
                  <a:pt x="8270499" y="42876"/>
                </a:lnTo>
                <a:lnTo>
                  <a:pt x="8270347" y="42310"/>
                </a:lnTo>
                <a:lnTo>
                  <a:pt x="8268696" y="40468"/>
                </a:lnTo>
                <a:lnTo>
                  <a:pt x="8269459" y="40270"/>
                </a:lnTo>
                <a:lnTo>
                  <a:pt x="8271311" y="43775"/>
                </a:lnTo>
                <a:lnTo>
                  <a:pt x="8272477" y="45065"/>
                </a:lnTo>
                <a:lnTo>
                  <a:pt x="8272986" y="46943"/>
                </a:lnTo>
                <a:lnTo>
                  <a:pt x="8345958" y="185017"/>
                </a:lnTo>
                <a:cubicBezTo>
                  <a:pt x="8371198" y="232772"/>
                  <a:pt x="8432528" y="264084"/>
                  <a:pt x="8500832" y="264084"/>
                </a:cubicBezTo>
                <a:lnTo>
                  <a:pt x="9476601" y="264084"/>
                </a:lnTo>
                <a:lnTo>
                  <a:pt x="9476601" y="264422"/>
                </a:lnTo>
                <a:lnTo>
                  <a:pt x="9490045" y="264422"/>
                </a:lnTo>
                <a:cubicBezTo>
                  <a:pt x="9613029" y="264422"/>
                  <a:pt x="9712727" y="333001"/>
                  <a:pt x="9712727" y="417597"/>
                </a:cubicBezTo>
                <a:lnTo>
                  <a:pt x="9712727" y="446286"/>
                </a:lnTo>
                <a:lnTo>
                  <a:pt x="9712727" y="591768"/>
                </a:lnTo>
                <a:lnTo>
                  <a:pt x="9712727" y="620457"/>
                </a:lnTo>
                <a:lnTo>
                  <a:pt x="9712727" y="1856822"/>
                </a:lnTo>
                <a:lnTo>
                  <a:pt x="9712727" y="1948732"/>
                </a:lnTo>
                <a:lnTo>
                  <a:pt x="9712727" y="2030993"/>
                </a:lnTo>
                <a:lnTo>
                  <a:pt x="9712727" y="2122903"/>
                </a:lnTo>
                <a:cubicBezTo>
                  <a:pt x="9712727" y="2168316"/>
                  <a:pt x="9661494" y="2205131"/>
                  <a:pt x="9598294" y="2205131"/>
                </a:cubicBezTo>
                <a:lnTo>
                  <a:pt x="8177267" y="2205131"/>
                </a:lnTo>
                <a:lnTo>
                  <a:pt x="6607959" y="2205131"/>
                </a:lnTo>
                <a:lnTo>
                  <a:pt x="6414026" y="2205131"/>
                </a:lnTo>
                <a:lnTo>
                  <a:pt x="6289037" y="2205131"/>
                </a:lnTo>
                <a:lnTo>
                  <a:pt x="4992999" y="2205131"/>
                </a:lnTo>
                <a:lnTo>
                  <a:pt x="4868010" y="2205131"/>
                </a:lnTo>
                <a:lnTo>
                  <a:pt x="3423691" y="2205131"/>
                </a:lnTo>
                <a:lnTo>
                  <a:pt x="3298702" y="2205131"/>
                </a:lnTo>
                <a:lnTo>
                  <a:pt x="3104769" y="2205131"/>
                </a:lnTo>
                <a:lnTo>
                  <a:pt x="1683742" y="2205131"/>
                </a:lnTo>
                <a:lnTo>
                  <a:pt x="114434" y="2205131"/>
                </a:lnTo>
                <a:cubicBezTo>
                  <a:pt x="51234" y="2205131"/>
                  <a:pt x="0" y="2168316"/>
                  <a:pt x="0" y="2122903"/>
                </a:cubicBezTo>
                <a:lnTo>
                  <a:pt x="0" y="2030993"/>
                </a:lnTo>
                <a:lnTo>
                  <a:pt x="0" y="1948732"/>
                </a:lnTo>
                <a:lnTo>
                  <a:pt x="0" y="1856822"/>
                </a:lnTo>
                <a:lnTo>
                  <a:pt x="0" y="620457"/>
                </a:lnTo>
                <a:lnTo>
                  <a:pt x="0" y="446286"/>
                </a:lnTo>
                <a:lnTo>
                  <a:pt x="0" y="342997"/>
                </a:lnTo>
                <a:lnTo>
                  <a:pt x="0" y="168826"/>
                </a:lnTo>
                <a:cubicBezTo>
                  <a:pt x="0" y="75586"/>
                  <a:pt x="100455" y="1"/>
                  <a:pt x="224372" y="1"/>
                </a:cubicBezTo>
                <a:lnTo>
                  <a:pt x="1793680" y="1"/>
                </a:lnTo>
                <a:lnTo>
                  <a:pt x="1881748" y="1"/>
                </a:lnTo>
                <a:close/>
              </a:path>
            </a:pathLst>
          </a:custGeom>
          <a:solidFill>
            <a:schemeClr val="bg1"/>
          </a:solidFill>
          <a:ln w="19050" cap="sq">
            <a:solidFill>
              <a:schemeClr val="bg1"/>
            </a:solidFill>
            <a:miter/>
          </a:ln>
          <a:effectLst>
            <a:outerShdw blurRad="88900" dist="12700" algn="l" rotWithShape="0">
              <a:srgbClr val="000000">
                <a:alpha val="20000"/>
              </a:srgbClr>
            </a:outerShdw>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845126" y="2871147"/>
            <a:ext cx="6712529" cy="1497653"/>
          </a:xfrm>
          <a:prstGeom prst="rect">
            <a:avLst/>
          </a:prstGeom>
          <a:noFill/>
          <a:ln cap="sq">
            <a:noFill/>
          </a:ln>
        </p:spPr>
        <p:txBody>
          <a:bodyPr vert="horz" wrap="square" lIns="91440" tIns="45720" rIns="91440" bIns="45720" rtlCol="0" anchor="ctr"/>
          <a:lstStyle/>
          <a:p>
            <a:pPr algn="l">
              <a:lnSpc>
                <a:spcPct val="150000"/>
              </a:lnSpc>
            </a:pPr>
            <a:r>
              <a:rPr kumimoji="1" lang="zh-CN" altLang="en-US" sz="16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俗称</a:t>
            </a:r>
            <a:r>
              <a:rPr kumimoji="1" lang="en-US" altLang="zh-CN" sz="16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zh-CN" altLang="en-US" sz="16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打官司</a:t>
            </a:r>
            <a:r>
              <a:rPr kumimoji="1" lang="en-US" altLang="zh-CN" sz="16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zh-CN" altLang="en-US" sz="16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，是指国家审判机关即人民法院依照法律规定权限、 程序，在当事人和其他诉讼参与人的参加下，依法解决诉争的活动。诉讼是解决经 济纠纷的一种有效途径。</a:t>
            </a:r>
            <a:endParaRPr kumimoji="1" lang="zh-CN" altLang="en-US" sz="1600" dirty="0"/>
          </a:p>
        </p:txBody>
      </p:sp>
      <p:sp>
        <p:nvSpPr>
          <p:cNvPr id="7" name="标题 1"/>
          <p:cNvSpPr txBox="1"/>
          <p:nvPr/>
        </p:nvSpPr>
        <p:spPr>
          <a:xfrm>
            <a:off x="994619" y="2499356"/>
            <a:ext cx="705031" cy="232229"/>
          </a:xfrm>
          <a:custGeom>
            <a:avLst/>
            <a:gdLst>
              <a:gd name="connsiteX0" fmla="*/ 480060 w 705031"/>
              <a:gd name="connsiteY0" fmla="*/ 0 h 232229"/>
              <a:gd name="connsiteX1" fmla="*/ 592546 w 705031"/>
              <a:gd name="connsiteY1" fmla="*/ 0 h 232229"/>
              <a:gd name="connsiteX2" fmla="*/ 705031 w 705031"/>
              <a:gd name="connsiteY2" fmla="*/ 116115 h 232229"/>
              <a:gd name="connsiteX3" fmla="*/ 592546 w 705031"/>
              <a:gd name="connsiteY3" fmla="*/ 232229 h 232229"/>
              <a:gd name="connsiteX4" fmla="*/ 480060 w 705031"/>
              <a:gd name="connsiteY4" fmla="*/ 232229 h 232229"/>
              <a:gd name="connsiteX5" fmla="*/ 592546 w 705031"/>
              <a:gd name="connsiteY5" fmla="*/ 116115 h 232229"/>
              <a:gd name="connsiteX6" fmla="*/ 240030 w 705031"/>
              <a:gd name="connsiteY6" fmla="*/ 0 h 232229"/>
              <a:gd name="connsiteX7" fmla="*/ 352516 w 705031"/>
              <a:gd name="connsiteY7" fmla="*/ 0 h 232229"/>
              <a:gd name="connsiteX8" fmla="*/ 465001 w 705031"/>
              <a:gd name="connsiteY8" fmla="*/ 116115 h 232229"/>
              <a:gd name="connsiteX9" fmla="*/ 352516 w 705031"/>
              <a:gd name="connsiteY9" fmla="*/ 232229 h 232229"/>
              <a:gd name="connsiteX10" fmla="*/ 240030 w 705031"/>
              <a:gd name="connsiteY10" fmla="*/ 232229 h 232229"/>
              <a:gd name="connsiteX11" fmla="*/ 352516 w 705031"/>
              <a:gd name="connsiteY11" fmla="*/ 116115 h 232229"/>
              <a:gd name="connsiteX12" fmla="*/ 0 w 705031"/>
              <a:gd name="connsiteY12" fmla="*/ 0 h 232229"/>
              <a:gd name="connsiteX13" fmla="*/ 112486 w 705031"/>
              <a:gd name="connsiteY13" fmla="*/ 0 h 232229"/>
              <a:gd name="connsiteX14" fmla="*/ 224971 w 705031"/>
              <a:gd name="connsiteY14" fmla="*/ 116115 h 232229"/>
              <a:gd name="connsiteX15" fmla="*/ 112486 w 705031"/>
              <a:gd name="connsiteY15" fmla="*/ 232229 h 232229"/>
              <a:gd name="connsiteX16" fmla="*/ 0 w 705031"/>
              <a:gd name="connsiteY16" fmla="*/ 232229 h 232229"/>
              <a:gd name="connsiteX17" fmla="*/ 112486 w 705031"/>
              <a:gd name="connsiteY17" fmla="*/ 116115 h 232229"/>
            </a:gdLst>
            <a:ahLst/>
            <a:cxnLst/>
            <a:rect l="l" t="t" r="r" b="b"/>
            <a:pathLst>
              <a:path w="705031" h="232229">
                <a:moveTo>
                  <a:pt x="480060" y="0"/>
                </a:moveTo>
                <a:lnTo>
                  <a:pt x="592546" y="0"/>
                </a:lnTo>
                <a:lnTo>
                  <a:pt x="705031" y="116115"/>
                </a:lnTo>
                <a:lnTo>
                  <a:pt x="592546" y="232229"/>
                </a:lnTo>
                <a:lnTo>
                  <a:pt x="480060" y="232229"/>
                </a:lnTo>
                <a:lnTo>
                  <a:pt x="592546" y="116115"/>
                </a:lnTo>
                <a:close/>
                <a:moveTo>
                  <a:pt x="240030" y="0"/>
                </a:moveTo>
                <a:lnTo>
                  <a:pt x="352516" y="0"/>
                </a:lnTo>
                <a:lnTo>
                  <a:pt x="465001" y="116115"/>
                </a:lnTo>
                <a:lnTo>
                  <a:pt x="352516" y="232229"/>
                </a:lnTo>
                <a:lnTo>
                  <a:pt x="240030" y="232229"/>
                </a:lnTo>
                <a:lnTo>
                  <a:pt x="352516" y="116115"/>
                </a:lnTo>
                <a:close/>
                <a:moveTo>
                  <a:pt x="0" y="0"/>
                </a:moveTo>
                <a:lnTo>
                  <a:pt x="112486" y="0"/>
                </a:lnTo>
                <a:lnTo>
                  <a:pt x="224971" y="116115"/>
                </a:lnTo>
                <a:lnTo>
                  <a:pt x="112486" y="232229"/>
                </a:lnTo>
                <a:lnTo>
                  <a:pt x="0" y="232229"/>
                </a:lnTo>
                <a:lnTo>
                  <a:pt x="112486" y="116115"/>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10306956" y="2453821"/>
            <a:ext cx="56244" cy="56244"/>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920222" y="417527"/>
            <a:ext cx="10031360" cy="468000"/>
          </a:xfrm>
          <a:prstGeom prst="rect">
            <a:avLst/>
          </a:prstGeom>
          <a:noFill/>
          <a:ln>
            <a:noFill/>
          </a:ln>
        </p:spPr>
        <p:txBody>
          <a:bodyPr vert="horz" wrap="square" lIns="0" tIns="0" rIns="0" bIns="0" rtlCol="0" anchor="ctr"/>
          <a:lstStyle/>
          <a:p>
            <a:pPr algn="l">
              <a:lnSpc>
                <a:spcPct val="110000"/>
              </a:lnSpc>
            </a:pP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28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诉讼的概念</a:t>
            </a:r>
            <a:endParaRPr kumimoji="1" lang="zh-CN" altLang="en-US" dirty="0"/>
          </a:p>
        </p:txBody>
      </p:sp>
      <p:sp>
        <p:nvSpPr>
          <p:cNvPr id="10"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2" name="线条 1"/>
          <p:cNvCxnSpPr/>
          <p:nvPr/>
        </p:nvCxnSpPr>
        <p:spPr>
          <a:xfrm>
            <a:off x="565150" y="958632"/>
            <a:ext cx="11049001" cy="0"/>
          </a:xfrm>
          <a:prstGeom prst="line">
            <a:avLst/>
          </a:prstGeom>
          <a:noFill/>
          <a:ln w="6350" cap="flat">
            <a:solidFill>
              <a:schemeClr val="accent1"/>
            </a:solidFill>
            <a:miter/>
          </a:ln>
        </p:spPr>
      </p:cxnSp>
      <p:pic>
        <p:nvPicPr>
          <p:cNvPr id="13" name="图片 12"/>
          <p:cNvPicPr>
            <a:picLocks noChangeAspect="1"/>
          </p:cNvPicPr>
          <p:nvPr/>
        </p:nvPicPr>
        <p:blipFill>
          <a:blip r:embed="rId1"/>
          <a:stretch>
            <a:fillRect/>
          </a:stretch>
        </p:blipFill>
        <p:spPr>
          <a:xfrm>
            <a:off x="8506691" y="3001896"/>
            <a:ext cx="3274172" cy="3478808"/>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242304"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574507" y="2174413"/>
            <a:ext cx="8119220" cy="4157113"/>
          </a:xfrm>
          <a:prstGeom prst="roundRect">
            <a:avLst>
              <a:gd name="adj" fmla="val 5152"/>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5538536" y="1266883"/>
            <a:ext cx="1114928" cy="1114926"/>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5840996" y="1558673"/>
            <a:ext cx="497308" cy="460044"/>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6" name="标题 1"/>
          <p:cNvSpPr txBox="1"/>
          <p:nvPr/>
        </p:nvSpPr>
        <p:spPr>
          <a:xfrm>
            <a:off x="619353" y="2381809"/>
            <a:ext cx="7935830" cy="3850352"/>
          </a:xfrm>
          <a:prstGeom prst="roundRect">
            <a:avLst>
              <a:gd name="adj" fmla="val 515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706781" y="2484708"/>
            <a:ext cx="7758603" cy="3576655"/>
          </a:xfrm>
          <a:prstGeom prst="roundRect">
            <a:avLst>
              <a:gd name="adj" fmla="val 5152"/>
            </a:avLst>
          </a:prstGeom>
          <a:solidFill>
            <a:schemeClr val="accent1"/>
          </a:solidFill>
          <a:ln w="127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988820" y="2526582"/>
            <a:ext cx="7476564" cy="3534782"/>
          </a:xfrm>
          <a:prstGeom prst="rect">
            <a:avLst/>
          </a:prstGeom>
          <a:noFill/>
          <a:ln cap="sq">
            <a:noFill/>
          </a:ln>
        </p:spPr>
        <p:txBody>
          <a:bodyPr vert="horz" wrap="square" lIns="0" tIns="0" rIns="0" bIns="0" rtlCol="0" anchor="t"/>
          <a:lstStyle/>
          <a:p>
            <a:pPr>
              <a:lnSpc>
                <a:spcPct val="150000"/>
              </a:lnSpc>
            </a:pPr>
            <a:r>
              <a:rPr kumimoji="1" lang="zh-CN" altLang="en-US" sz="1600" b="1"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（一）</a:t>
            </a:r>
            <a:r>
              <a:rPr kumimoji="1" lang="en-US" altLang="zh-CN" sz="1600" b="1"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合议制度</a:t>
            </a:r>
            <a:endParaRPr kumimoji="1" lang="en-US" altLang="zh-CN" sz="1600" b="1"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sz="16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指由3名以上审判人员组成审判组织，代表人民法院行使审判权，对案件进行审理并做出裁判的制度</a:t>
            </a:r>
            <a:r>
              <a:rPr kumimoji="1" lang="zh-CN" altLang="en-US" sz="16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b="1"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（二）</a:t>
            </a:r>
            <a:r>
              <a:rPr kumimoji="1" lang="en-US" altLang="zh-CN" sz="1600" b="1"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回避制度</a:t>
            </a:r>
            <a:endParaRPr kumimoji="1" lang="en-US" altLang="zh-CN" sz="1600" b="1"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sz="16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指承办人员遇有法律规定的情形时，退出对某一案件的审理或诉讼活动的制度</a:t>
            </a:r>
            <a:r>
              <a:rPr kumimoji="1" lang="zh-CN" altLang="en-US" sz="16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b="1"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（三）</a:t>
            </a:r>
            <a:r>
              <a:rPr kumimoji="1" lang="en-US" altLang="zh-CN" sz="1600" b="1"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公开审判制度</a:t>
            </a:r>
            <a:endParaRPr kumimoji="1" lang="en-US" altLang="zh-CN" sz="1600" b="1"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sz="16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指人民法院的审判活动依法向社会公开的制度</a:t>
            </a:r>
            <a:r>
              <a:rPr kumimoji="1" lang="zh-CN" altLang="en-US" sz="16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b="1"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（四）</a:t>
            </a:r>
            <a:r>
              <a:rPr kumimoji="1" lang="en-US" altLang="zh-CN" sz="1600" b="1"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两审终审制度</a:t>
            </a:r>
            <a:endParaRPr kumimoji="1" lang="en-US" altLang="zh-CN" sz="1600" b="1"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sz="16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指一个诉讼案件经过两级人民法院审判后即终结的制度</a:t>
            </a:r>
            <a:r>
              <a:rPr kumimoji="1" lang="en-US" altLang="zh-CN" sz="16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600" dirty="0"/>
          </a:p>
        </p:txBody>
      </p:sp>
      <p:sp>
        <p:nvSpPr>
          <p:cNvPr id="9" name="标题 1"/>
          <p:cNvSpPr txBox="1"/>
          <p:nvPr/>
        </p:nvSpPr>
        <p:spPr>
          <a:xfrm>
            <a:off x="920222" y="417527"/>
            <a:ext cx="10031360" cy="468000"/>
          </a:xfrm>
          <a:prstGeom prst="rect">
            <a:avLst/>
          </a:prstGeom>
          <a:noFill/>
          <a:ln>
            <a:noFill/>
          </a:ln>
        </p:spPr>
        <p:txBody>
          <a:bodyPr vert="horz" wrap="square" lIns="0" tIns="0" rIns="0" bIns="0" rtlCol="0" anchor="ctr"/>
          <a:lstStyle/>
          <a:p>
            <a:pPr algn="l">
              <a:lnSpc>
                <a:spcPct val="110000"/>
              </a:lnSpc>
            </a:pP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28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人民法院审判制度</a:t>
            </a:r>
            <a:endParaRPr kumimoji="1" lang="zh-CN" altLang="en-US" dirty="0"/>
          </a:p>
        </p:txBody>
      </p:sp>
      <p:sp>
        <p:nvSpPr>
          <p:cNvPr id="10"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2" name="线条 1"/>
          <p:cNvCxnSpPr/>
          <p:nvPr/>
        </p:nvCxnSpPr>
        <p:spPr>
          <a:xfrm>
            <a:off x="565150" y="958632"/>
            <a:ext cx="11049001" cy="0"/>
          </a:xfrm>
          <a:prstGeom prst="line">
            <a:avLst/>
          </a:prstGeom>
          <a:noFill/>
          <a:ln w="6350" cap="flat">
            <a:solidFill>
              <a:schemeClr val="accent1"/>
            </a:solidFill>
            <a:miter/>
          </a:ln>
        </p:spPr>
      </p:cxnSp>
      <p:pic>
        <p:nvPicPr>
          <p:cNvPr id="14" name="图片 13"/>
          <p:cNvPicPr>
            <a:picLocks noChangeAspect="1"/>
          </p:cNvPicPr>
          <p:nvPr/>
        </p:nvPicPr>
        <p:blipFill>
          <a:blip r:embed="rId1"/>
          <a:stretch>
            <a:fillRect/>
          </a:stretch>
        </p:blipFill>
        <p:spPr>
          <a:xfrm>
            <a:off x="8882129" y="1418735"/>
            <a:ext cx="3008601" cy="2461214"/>
          </a:xfrm>
          <a:prstGeom prst="rect">
            <a:avLst/>
          </a:prstGeom>
        </p:spPr>
      </p:pic>
      <p:pic>
        <p:nvPicPr>
          <p:cNvPr id="17" name="图片 16"/>
          <p:cNvPicPr>
            <a:picLocks noChangeAspect="1"/>
          </p:cNvPicPr>
          <p:nvPr/>
        </p:nvPicPr>
        <p:blipFill>
          <a:blip r:embed="rId2"/>
          <a:stretch>
            <a:fillRect/>
          </a:stretch>
        </p:blipFill>
        <p:spPr>
          <a:xfrm>
            <a:off x="8817155" y="4021417"/>
            <a:ext cx="3103443" cy="2210744"/>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234374" y="1378528"/>
            <a:ext cx="9108915" cy="4571996"/>
          </a:xfrm>
          <a:custGeom>
            <a:avLst/>
            <a:gdLst>
              <a:gd name="connsiteX0" fmla="*/ 133246 w 6700185"/>
              <a:gd name="connsiteY0" fmla="*/ 0 h 4016656"/>
              <a:gd name="connsiteX1" fmla="*/ 6566939 w 6700185"/>
              <a:gd name="connsiteY1" fmla="*/ 0 h 4016656"/>
              <a:gd name="connsiteX2" fmla="*/ 6700185 w 6700185"/>
              <a:gd name="connsiteY2" fmla="*/ 133246 h 4016656"/>
              <a:gd name="connsiteX3" fmla="*/ 6700185 w 6700185"/>
              <a:gd name="connsiteY3" fmla="*/ 3524354 h 4016656"/>
              <a:gd name="connsiteX4" fmla="*/ 6566939 w 6700185"/>
              <a:gd name="connsiteY4" fmla="*/ 3657600 h 4016656"/>
              <a:gd name="connsiteX5" fmla="*/ 3670079 w 6700185"/>
              <a:gd name="connsiteY5" fmla="*/ 3657600 h 4016656"/>
              <a:gd name="connsiteX6" fmla="*/ 3350092 w 6700185"/>
              <a:gd name="connsiteY6" fmla="*/ 4016656 h 4016656"/>
              <a:gd name="connsiteX7" fmla="*/ 3030105 w 6700185"/>
              <a:gd name="connsiteY7" fmla="*/ 3657600 h 4016656"/>
              <a:gd name="connsiteX8" fmla="*/ 133246 w 6700185"/>
              <a:gd name="connsiteY8" fmla="*/ 3657600 h 4016656"/>
              <a:gd name="connsiteX9" fmla="*/ 0 w 6700185"/>
              <a:gd name="connsiteY9" fmla="*/ 3524354 h 4016656"/>
              <a:gd name="connsiteX10" fmla="*/ 0 w 6700185"/>
              <a:gd name="connsiteY10" fmla="*/ 133246 h 4016656"/>
              <a:gd name="connsiteX11" fmla="*/ 133246 w 6700185"/>
              <a:gd name="connsiteY11" fmla="*/ 0 h 4016656"/>
            </a:gdLst>
            <a:ahLst/>
            <a:cxnLst/>
            <a:rect l="l" t="t" r="r" b="b"/>
            <a:pathLst>
              <a:path w="6700185" h="4016656">
                <a:moveTo>
                  <a:pt x="133246" y="0"/>
                </a:moveTo>
                <a:lnTo>
                  <a:pt x="6566939" y="0"/>
                </a:lnTo>
                <a:cubicBezTo>
                  <a:pt x="6640529" y="0"/>
                  <a:pt x="6700185" y="59656"/>
                  <a:pt x="6700185" y="133246"/>
                </a:cubicBezTo>
                <a:lnTo>
                  <a:pt x="6700185" y="3524354"/>
                </a:lnTo>
                <a:cubicBezTo>
                  <a:pt x="6700185" y="3597944"/>
                  <a:pt x="6640529" y="3657600"/>
                  <a:pt x="6566939" y="3657600"/>
                </a:cubicBezTo>
                <a:lnTo>
                  <a:pt x="3670079" y="3657600"/>
                </a:lnTo>
                <a:lnTo>
                  <a:pt x="3350092" y="4016656"/>
                </a:lnTo>
                <a:lnTo>
                  <a:pt x="3030105" y="3657600"/>
                </a:lnTo>
                <a:lnTo>
                  <a:pt x="133246" y="3657600"/>
                </a:lnTo>
                <a:cubicBezTo>
                  <a:pt x="59656" y="3657600"/>
                  <a:pt x="0" y="3597944"/>
                  <a:pt x="0" y="3524354"/>
                </a:cubicBezTo>
                <a:lnTo>
                  <a:pt x="0" y="133246"/>
                </a:lnTo>
                <a:cubicBezTo>
                  <a:pt x="0" y="59656"/>
                  <a:pt x="59656" y="0"/>
                  <a:pt x="133246"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1259892" y="1617448"/>
            <a:ext cx="9006326" cy="4108242"/>
          </a:xfrm>
          <a:custGeom>
            <a:avLst/>
            <a:gdLst>
              <a:gd name="connsiteX0" fmla="*/ 133246 w 6700185"/>
              <a:gd name="connsiteY0" fmla="*/ 0 h 4016656"/>
              <a:gd name="connsiteX1" fmla="*/ 6566939 w 6700185"/>
              <a:gd name="connsiteY1" fmla="*/ 0 h 4016656"/>
              <a:gd name="connsiteX2" fmla="*/ 6700185 w 6700185"/>
              <a:gd name="connsiteY2" fmla="*/ 133246 h 4016656"/>
              <a:gd name="connsiteX3" fmla="*/ 6700185 w 6700185"/>
              <a:gd name="connsiteY3" fmla="*/ 3524354 h 4016656"/>
              <a:gd name="connsiteX4" fmla="*/ 6566939 w 6700185"/>
              <a:gd name="connsiteY4" fmla="*/ 3657600 h 4016656"/>
              <a:gd name="connsiteX5" fmla="*/ 3670079 w 6700185"/>
              <a:gd name="connsiteY5" fmla="*/ 3657600 h 4016656"/>
              <a:gd name="connsiteX6" fmla="*/ 3350092 w 6700185"/>
              <a:gd name="connsiteY6" fmla="*/ 4016656 h 4016656"/>
              <a:gd name="connsiteX7" fmla="*/ 3030105 w 6700185"/>
              <a:gd name="connsiteY7" fmla="*/ 3657600 h 4016656"/>
              <a:gd name="connsiteX8" fmla="*/ 133246 w 6700185"/>
              <a:gd name="connsiteY8" fmla="*/ 3657600 h 4016656"/>
              <a:gd name="connsiteX9" fmla="*/ 0 w 6700185"/>
              <a:gd name="connsiteY9" fmla="*/ 3524354 h 4016656"/>
              <a:gd name="connsiteX10" fmla="*/ 0 w 6700185"/>
              <a:gd name="connsiteY10" fmla="*/ 133246 h 4016656"/>
              <a:gd name="connsiteX11" fmla="*/ 133246 w 6700185"/>
              <a:gd name="connsiteY11" fmla="*/ 0 h 4016656"/>
            </a:gdLst>
            <a:ahLst/>
            <a:cxnLst/>
            <a:rect l="l" t="t" r="r" b="b"/>
            <a:pathLst>
              <a:path w="6700185" h="4016656">
                <a:moveTo>
                  <a:pt x="133246" y="0"/>
                </a:moveTo>
                <a:lnTo>
                  <a:pt x="6566939" y="0"/>
                </a:lnTo>
                <a:cubicBezTo>
                  <a:pt x="6640529" y="0"/>
                  <a:pt x="6700185" y="59656"/>
                  <a:pt x="6700185" y="133246"/>
                </a:cubicBezTo>
                <a:lnTo>
                  <a:pt x="6700185" y="3524354"/>
                </a:lnTo>
                <a:cubicBezTo>
                  <a:pt x="6700185" y="3597944"/>
                  <a:pt x="6640529" y="3657600"/>
                  <a:pt x="6566939" y="3657600"/>
                </a:cubicBezTo>
                <a:lnTo>
                  <a:pt x="3670079" y="3657600"/>
                </a:lnTo>
                <a:lnTo>
                  <a:pt x="3350092" y="4016656"/>
                </a:lnTo>
                <a:lnTo>
                  <a:pt x="3030105" y="3657600"/>
                </a:lnTo>
                <a:lnTo>
                  <a:pt x="133246" y="3657600"/>
                </a:lnTo>
                <a:cubicBezTo>
                  <a:pt x="59656" y="3657600"/>
                  <a:pt x="0" y="3597944"/>
                  <a:pt x="0" y="3524354"/>
                </a:cubicBezTo>
                <a:lnTo>
                  <a:pt x="0" y="133246"/>
                </a:lnTo>
                <a:cubicBezTo>
                  <a:pt x="0" y="59656"/>
                  <a:pt x="59656" y="0"/>
                  <a:pt x="133246" y="0"/>
                </a:cubicBezTo>
                <a:close/>
              </a:path>
            </a:pathLst>
          </a:custGeom>
          <a:solidFill>
            <a:schemeClr val="bg1"/>
          </a:solidFill>
          <a:ln w="12700" cap="sq">
            <a:solidFill>
              <a:schemeClr val="accent1">
                <a:shade val="50000"/>
              </a:schemeClr>
            </a:soli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1582444" y="1624973"/>
            <a:ext cx="8586791" cy="3553487"/>
          </a:xfrm>
          <a:prstGeom prst="rect">
            <a:avLst/>
          </a:prstGeom>
          <a:noFill/>
          <a:ln cap="sq">
            <a:noFill/>
          </a:ln>
        </p:spPr>
        <p:txBody>
          <a:bodyPr vert="horz" wrap="square" lIns="0" tIns="0" rIns="0" bIns="0" rtlCol="0" anchor="t"/>
          <a:lstStyle/>
          <a:p>
            <a:pPr>
              <a:lnSpc>
                <a:spcPct val="150000"/>
              </a:lnSpc>
            </a:pPr>
            <a:r>
              <a:rPr kumimoji="1" lang="en-US" altLang="zh-CN" sz="16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诉讼管辖是指各级人民法院之间以及不同地区的同级人民法院之间，受理第一审经济纠纷案件的职权范围和具体分工</a:t>
            </a:r>
            <a:r>
              <a:rPr kumimoji="1" lang="en-US" altLang="zh-CN" sz="16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b="1"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（一）</a:t>
            </a:r>
            <a:r>
              <a:rPr kumimoji="1" lang="en-US" altLang="zh-CN" sz="1600" b="1"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级别管辖</a:t>
            </a:r>
            <a:endParaRPr kumimoji="1" lang="en-US" altLang="zh-CN" sz="1600" b="1"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sz="16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是根据案件性质，案情繁简、影响范围，来确定上下级法院受理第一审案件的分工和权限</a:t>
            </a:r>
            <a:r>
              <a:rPr kumimoji="1" lang="zh-CN" altLang="en-US" sz="16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b="1"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（二）</a:t>
            </a:r>
            <a:r>
              <a:rPr kumimoji="1" lang="en-US" altLang="zh-CN" sz="1600" b="1"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地域管辖</a:t>
            </a:r>
            <a:endParaRPr kumimoji="1" lang="en-US" altLang="zh-CN" sz="1600" b="1"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sz="16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指同级人民法院之间受理第一审经济纠纷案件的分工和权限，包括一般地域管辖和特殊地域管辖</a:t>
            </a:r>
            <a:r>
              <a:rPr kumimoji="1" lang="zh-CN" altLang="en-US" sz="16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b="1"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（三）</a:t>
            </a:r>
            <a:r>
              <a:rPr kumimoji="1" lang="en-US" altLang="zh-CN" sz="1600" b="1"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移送管辖</a:t>
            </a:r>
            <a:endParaRPr kumimoji="1" lang="en-US" altLang="zh-CN" sz="1600" b="1"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sz="16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指人民法院受理案件后，发现本院对该案件无管辖权，依照法律规定将案件移送给有管辖权的人民法院审理的情况</a:t>
            </a:r>
            <a:r>
              <a:rPr kumimoji="1" lang="en-US" altLang="zh-CN" sz="16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600" dirty="0"/>
          </a:p>
        </p:txBody>
      </p:sp>
      <p:cxnSp>
        <p:nvCxnSpPr>
          <p:cNvPr id="6" name="线条 1"/>
          <p:cNvCxnSpPr/>
          <p:nvPr/>
        </p:nvCxnSpPr>
        <p:spPr>
          <a:xfrm>
            <a:off x="2127545" y="5590276"/>
            <a:ext cx="7924211" cy="0"/>
          </a:xfrm>
          <a:prstGeom prst="straightConnector1">
            <a:avLst/>
          </a:prstGeom>
          <a:noFill/>
          <a:ln w="63500" cap="sq">
            <a:solidFill>
              <a:schemeClr val="bg1">
                <a:lumMod val="85000"/>
              </a:schemeClr>
            </a:solidFill>
            <a:prstDash val="solid"/>
            <a:miter/>
            <a:tailEnd type="triangle"/>
          </a:ln>
        </p:spPr>
      </p:cxnSp>
      <p:sp>
        <p:nvSpPr>
          <p:cNvPr id="7" name="标题 1"/>
          <p:cNvSpPr txBox="1"/>
          <p:nvPr/>
        </p:nvSpPr>
        <p:spPr>
          <a:xfrm>
            <a:off x="5493760" y="5723161"/>
            <a:ext cx="590140" cy="590140"/>
          </a:xfrm>
          <a:prstGeom prst="ellipse">
            <a:avLst/>
          </a:prstGeom>
          <a:solidFill>
            <a:schemeClr val="bg1"/>
          </a:solidFill>
          <a:ln w="12700" cap="sq">
            <a:noFill/>
            <a:miter/>
          </a:ln>
          <a:effectLst>
            <a:outerShdw blurRad="127127" dist="34671" dir="2700004" algn="tl" rotWithShape="0">
              <a:schemeClr val="accent1">
                <a:alpha val="21000"/>
              </a:schemeClr>
            </a:outerShdw>
          </a:effectLst>
        </p:spPr>
        <p:txBody>
          <a:bodyPr vert="horz" wrap="square" lIns="83210" tIns="41605" rIns="83210" bIns="41605" rtlCol="0" anchor="ctr"/>
          <a:lstStyle/>
          <a:p>
            <a:pPr algn="ctr">
              <a:lnSpc>
                <a:spcPct val="100000"/>
              </a:lnSpc>
            </a:pPr>
            <a:endParaRPr kumimoji="1" lang="zh-CN" altLang="en-US"/>
          </a:p>
        </p:txBody>
      </p:sp>
      <p:sp>
        <p:nvSpPr>
          <p:cNvPr id="8" name="标题 1"/>
          <p:cNvSpPr txBox="1"/>
          <p:nvPr/>
        </p:nvSpPr>
        <p:spPr>
          <a:xfrm>
            <a:off x="5507975" y="5725690"/>
            <a:ext cx="561711" cy="561711"/>
          </a:xfrm>
          <a:prstGeom prst="ellipse">
            <a:avLst/>
          </a:prstGeom>
          <a:solidFill>
            <a:schemeClr val="accent1"/>
          </a:solidFill>
          <a:ln w="11557" cap="sq">
            <a:solidFill>
              <a:schemeClr val="bg1"/>
            </a:solidFill>
            <a:miter/>
          </a:ln>
          <a:effectLst/>
        </p:spPr>
        <p:txBody>
          <a:bodyPr vert="horz" wrap="square" lIns="47655" tIns="23827" rIns="47655" bIns="23827" rtlCol="0" anchor="ctr"/>
          <a:lstStyle/>
          <a:p>
            <a:pPr algn="ctr">
              <a:lnSpc>
                <a:spcPct val="100000"/>
              </a:lnSpc>
            </a:pPr>
            <a:endParaRPr kumimoji="1" lang="zh-CN" altLang="en-US"/>
          </a:p>
        </p:txBody>
      </p:sp>
      <p:sp>
        <p:nvSpPr>
          <p:cNvPr id="9" name="标题 1"/>
          <p:cNvSpPr txBox="1"/>
          <p:nvPr/>
        </p:nvSpPr>
        <p:spPr>
          <a:xfrm>
            <a:off x="5667129" y="5861874"/>
            <a:ext cx="268773" cy="268773"/>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0" name="标题 1"/>
          <p:cNvSpPr txBox="1"/>
          <p:nvPr/>
        </p:nvSpPr>
        <p:spPr>
          <a:xfrm>
            <a:off x="2675781" y="1140431"/>
            <a:ext cx="848617" cy="848617"/>
          </a:xfrm>
          <a:prstGeom prst="ellipse">
            <a:avLst/>
          </a:prstGeom>
          <a:gradFill>
            <a:gsLst>
              <a:gs pos="7000">
                <a:schemeClr val="accent1"/>
              </a:gs>
              <a:gs pos="100000">
                <a:schemeClr val="accent1">
                  <a:lumMod val="60000"/>
                  <a:lumOff val="40000"/>
                  <a:alpha val="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10343289" y="4114039"/>
            <a:ext cx="614337" cy="614337"/>
          </a:xfrm>
          <a:prstGeom prst="ellipse">
            <a:avLst/>
          </a:prstGeom>
          <a:gradFill>
            <a:gsLst>
              <a:gs pos="7000">
                <a:schemeClr val="accent1">
                  <a:alpha val="50000"/>
                </a:schemeClr>
              </a:gs>
              <a:gs pos="100000">
                <a:schemeClr val="accent1">
                  <a:lumMod val="60000"/>
                  <a:lumOff val="40000"/>
                  <a:alpha val="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8826416" y="3551798"/>
            <a:ext cx="469786" cy="469786"/>
          </a:xfrm>
          <a:prstGeom prst="ellipse">
            <a:avLst/>
          </a:prstGeom>
          <a:gradFill>
            <a:gsLst>
              <a:gs pos="7000">
                <a:schemeClr val="accent1">
                  <a:alpha val="50000"/>
                </a:schemeClr>
              </a:gs>
              <a:gs pos="100000">
                <a:schemeClr val="accent1">
                  <a:lumMod val="60000"/>
                  <a:lumOff val="40000"/>
                  <a:alpha val="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920222" y="417527"/>
            <a:ext cx="10031360" cy="468000"/>
          </a:xfrm>
          <a:prstGeom prst="rect">
            <a:avLst/>
          </a:prstGeom>
          <a:noFill/>
          <a:ln>
            <a:noFill/>
          </a:ln>
        </p:spPr>
        <p:txBody>
          <a:bodyPr vert="horz" wrap="square" lIns="0" tIns="0" rIns="0" bIns="0" rtlCol="0" anchor="ctr"/>
          <a:lstStyle/>
          <a:p>
            <a:pPr algn="l">
              <a:lnSpc>
                <a:spcPct val="110000"/>
              </a:lnSpc>
            </a:pP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a:t>
            </a:r>
            <a:r>
              <a:rPr kumimoji="1" lang="en-US" altLang="zh-CN" sz="28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诉讼管辖</a:t>
            </a:r>
            <a:endParaRPr kumimoji="1" lang="zh-CN" altLang="en-US" dirty="0"/>
          </a:p>
        </p:txBody>
      </p:sp>
      <p:sp>
        <p:nvSpPr>
          <p:cNvPr id="14"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6" name="线条 1"/>
          <p:cNvCxnSpPr/>
          <p:nvPr/>
        </p:nvCxnSpPr>
        <p:spPr>
          <a:xfrm>
            <a:off x="565150" y="958632"/>
            <a:ext cx="11049001" cy="0"/>
          </a:xfrm>
          <a:prstGeom prst="line">
            <a:avLst/>
          </a:prstGeom>
          <a:noFill/>
          <a:ln w="6350" cap="flat">
            <a:solidFill>
              <a:schemeClr val="accent1"/>
            </a:solidFill>
            <a:miter/>
          </a:ln>
        </p:spPr>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flipV="1">
            <a:off x="7977155" y="0"/>
            <a:ext cx="4214845" cy="3683000"/>
          </a:xfrm>
          <a:custGeom>
            <a:avLst/>
            <a:gdLst>
              <a:gd name="connsiteX0" fmla="*/ 4931459 w 6169475"/>
              <a:gd name="connsiteY0" fmla="*/ 0 h 5390987"/>
              <a:gd name="connsiteX1" fmla="*/ 6163908 w 6169475"/>
              <a:gd name="connsiteY1" fmla="*/ 155256 h 5390987"/>
              <a:gd name="connsiteX2" fmla="*/ 6169475 w 6169475"/>
              <a:gd name="connsiteY2" fmla="*/ 156837 h 5390987"/>
              <a:gd name="connsiteX3" fmla="*/ 6169475 w 6169475"/>
              <a:gd name="connsiteY3" fmla="*/ 2127130 h 5390987"/>
              <a:gd name="connsiteX4" fmla="*/ 6125148 w 6169475"/>
              <a:gd name="connsiteY4" fmla="*/ 2105777 h 5390987"/>
              <a:gd name="connsiteX5" fmla="*/ 4931459 w 6169475"/>
              <a:gd name="connsiteY5" fmla="*/ 1864782 h 5390987"/>
              <a:gd name="connsiteX6" fmla="*/ 1864783 w 6169475"/>
              <a:gd name="connsiteY6" fmla="*/ 4931459 h 5390987"/>
              <a:gd name="connsiteX7" fmla="*/ 1880616 w 6169475"/>
              <a:gd name="connsiteY7" fmla="*/ 5245009 h 5390987"/>
              <a:gd name="connsiteX8" fmla="*/ 1902894 w 6169475"/>
              <a:gd name="connsiteY8" fmla="*/ 5390987 h 5390987"/>
              <a:gd name="connsiteX9" fmla="*/ 22063 w 6169475"/>
              <a:gd name="connsiteY9" fmla="*/ 5390987 h 5390987"/>
              <a:gd name="connsiteX10" fmla="*/ 6417 w 6169475"/>
              <a:gd name="connsiteY10" fmla="*/ 5185232 h 5390987"/>
              <a:gd name="connsiteX11" fmla="*/ 0 w 6169475"/>
              <a:gd name="connsiteY11" fmla="*/ 4931459 h 5390987"/>
              <a:gd name="connsiteX12" fmla="*/ 4931459 w 6169475"/>
              <a:gd name="connsiteY12" fmla="*/ 0 h 5390987"/>
            </a:gdLst>
            <a:ahLst/>
            <a:cxnLst/>
            <a:rect l="l" t="t" r="r" b="b"/>
            <a:pathLst>
              <a:path w="6169475" h="5390987">
                <a:moveTo>
                  <a:pt x="4931459" y="0"/>
                </a:moveTo>
                <a:cubicBezTo>
                  <a:pt x="5357017" y="0"/>
                  <a:pt x="5769985" y="53904"/>
                  <a:pt x="6163908" y="155256"/>
                </a:cubicBezTo>
                <a:lnTo>
                  <a:pt x="6169475" y="156837"/>
                </a:lnTo>
                <a:lnTo>
                  <a:pt x="6169475" y="2127130"/>
                </a:lnTo>
                <a:lnTo>
                  <a:pt x="6125148" y="2105777"/>
                </a:lnTo>
                <a:cubicBezTo>
                  <a:pt x="5758256" y="1950595"/>
                  <a:pt x="5354879" y="1864782"/>
                  <a:pt x="4931459" y="1864782"/>
                </a:cubicBezTo>
                <a:cubicBezTo>
                  <a:pt x="3237780" y="1864782"/>
                  <a:pt x="1864783" y="3237780"/>
                  <a:pt x="1864783" y="4931459"/>
                </a:cubicBezTo>
                <a:cubicBezTo>
                  <a:pt x="1864783" y="5037314"/>
                  <a:pt x="1870146" y="5141916"/>
                  <a:pt x="1880616" y="5245009"/>
                </a:cubicBezTo>
                <a:lnTo>
                  <a:pt x="1902894" y="5390987"/>
                </a:lnTo>
                <a:lnTo>
                  <a:pt x="22063" y="5390987"/>
                </a:lnTo>
                <a:lnTo>
                  <a:pt x="6417" y="5185232"/>
                </a:lnTo>
                <a:cubicBezTo>
                  <a:pt x="2157" y="5101179"/>
                  <a:pt x="0" y="5016571"/>
                  <a:pt x="0" y="4931459"/>
                </a:cubicBezTo>
                <a:cubicBezTo>
                  <a:pt x="0" y="2207889"/>
                  <a:pt x="2207889" y="0"/>
                  <a:pt x="4931459" y="0"/>
                </a:cubicBezTo>
                <a:close/>
              </a:path>
            </a:pathLst>
          </a:custGeom>
          <a:solidFill>
            <a:schemeClr val="accent1">
              <a:lumMod val="20000"/>
              <a:lumOff val="80000"/>
              <a:alpha val="21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10800000">
            <a:off x="-386998" y="3060227"/>
            <a:ext cx="6551100" cy="5693960"/>
          </a:xfrm>
          <a:custGeom>
            <a:avLst/>
            <a:gdLst>
              <a:gd name="connsiteX0" fmla="*/ 0 w 7205426"/>
              <a:gd name="connsiteY0" fmla="*/ 0 h 6262674"/>
              <a:gd name="connsiteX1" fmla="*/ 7205426 w 7205426"/>
              <a:gd name="connsiteY1" fmla="*/ 0 h 6262674"/>
              <a:gd name="connsiteX2" fmla="*/ 7205426 w 7205426"/>
              <a:gd name="connsiteY2" fmla="*/ 6235191 h 6262674"/>
              <a:gd name="connsiteX3" fmla="*/ 7011887 w 7205426"/>
              <a:gd name="connsiteY3" fmla="*/ 6251752 h 6262674"/>
              <a:gd name="connsiteX4" fmla="*/ 6627840 w 7205426"/>
              <a:gd name="connsiteY4" fmla="*/ 6262674 h 6262674"/>
              <a:gd name="connsiteX5" fmla="*/ 21967 w 7205426"/>
              <a:gd name="connsiteY5" fmla="*/ 291923 h 6262674"/>
            </a:gdLst>
            <a:ahLst/>
            <a:cxnLst/>
            <a:rect l="l" t="t" r="r" b="b"/>
            <a:pathLst>
              <a:path w="7205426" h="6262674">
                <a:moveTo>
                  <a:pt x="0" y="0"/>
                </a:moveTo>
                <a:lnTo>
                  <a:pt x="7205426" y="0"/>
                </a:lnTo>
                <a:lnTo>
                  <a:pt x="7205426" y="6235191"/>
                </a:lnTo>
                <a:lnTo>
                  <a:pt x="7011887" y="6251752"/>
                </a:lnTo>
                <a:cubicBezTo>
                  <a:pt x="6884795" y="6259001"/>
                  <a:pt x="6756747" y="6262674"/>
                  <a:pt x="6627840" y="6262674"/>
                </a:cubicBezTo>
                <a:cubicBezTo>
                  <a:pt x="3186755" y="6262674"/>
                  <a:pt x="357119" y="3644746"/>
                  <a:pt x="21967" y="291923"/>
                </a:cubicBezTo>
                <a:close/>
              </a:path>
            </a:pathLst>
          </a:custGeom>
          <a:noFill/>
          <a:ln w="12700" cap="sq">
            <a:gradFill>
              <a:gsLst>
                <a:gs pos="51000">
                  <a:schemeClr val="accent1">
                    <a:alpha val="0"/>
                  </a:schemeClr>
                </a:gs>
                <a:gs pos="80000">
                  <a:schemeClr val="accent1"/>
                </a:gs>
              </a:gsLst>
              <a:lin ang="8100000" scaled="0"/>
            </a:gra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flipH="1">
            <a:off x="0" y="3429000"/>
            <a:ext cx="5351741" cy="3429000"/>
          </a:xfrm>
          <a:custGeom>
            <a:avLst/>
            <a:gdLst>
              <a:gd name="connsiteX0" fmla="*/ 5351741 w 5351741"/>
              <a:gd name="connsiteY0" fmla="*/ 0 h 3429000"/>
              <a:gd name="connsiteX1" fmla="*/ 68062 w 5351741"/>
              <a:gd name="connsiteY1" fmla="*/ 3275944 h 3429000"/>
              <a:gd name="connsiteX2" fmla="*/ 0 w 5351741"/>
              <a:gd name="connsiteY2" fmla="*/ 3429000 h 3429000"/>
              <a:gd name="connsiteX3" fmla="*/ 5351741 w 5351741"/>
              <a:gd name="connsiteY3" fmla="*/ 3429000 h 3429000"/>
            </a:gdLst>
            <a:ahLst/>
            <a:cxnLst/>
            <a:rect l="l" t="t" r="r" b="b"/>
            <a:pathLst>
              <a:path w="5351741" h="3429000">
                <a:moveTo>
                  <a:pt x="5351741" y="0"/>
                </a:moveTo>
                <a:cubicBezTo>
                  <a:pt x="3036511" y="0"/>
                  <a:pt x="1032928" y="1334338"/>
                  <a:pt x="68062" y="3275944"/>
                </a:cubicBezTo>
                <a:lnTo>
                  <a:pt x="0" y="3429000"/>
                </a:lnTo>
                <a:lnTo>
                  <a:pt x="5351741" y="3429000"/>
                </a:lnTo>
                <a:close/>
              </a:path>
            </a:pathLst>
          </a:custGeom>
          <a:gradFill>
            <a:gsLst>
              <a:gs pos="0">
                <a:schemeClr val="accent1"/>
              </a:gs>
              <a:gs pos="100000">
                <a:schemeClr val="accent1">
                  <a:lumMod val="50000"/>
                </a:schemeClr>
              </a:gs>
            </a:gsLst>
            <a:lin ang="8100000" scaled="0"/>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1771661" y="1740543"/>
            <a:ext cx="8728870" cy="4174481"/>
          </a:xfrm>
          <a:prstGeom prst="roundRect">
            <a:avLst>
              <a:gd name="adj" fmla="val 5504"/>
            </a:avLst>
          </a:prstGeom>
          <a:gradFill>
            <a:gsLst>
              <a:gs pos="0">
                <a:schemeClr val="accent1">
                  <a:lumMod val="60000"/>
                  <a:lumOff val="40000"/>
                </a:schemeClr>
              </a:gs>
              <a:gs pos="100000">
                <a:schemeClr val="accent1"/>
              </a:gs>
            </a:gsLst>
            <a:lin ang="18900000" scaled="0"/>
          </a:gra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7" name="标题 1"/>
          <p:cNvSpPr txBox="1"/>
          <p:nvPr/>
        </p:nvSpPr>
        <p:spPr>
          <a:xfrm>
            <a:off x="10203092" y="1878642"/>
            <a:ext cx="154966" cy="154965"/>
          </a:xfrm>
          <a:prstGeom prst="ellipse">
            <a:avLst/>
          </a:prstGeom>
          <a:solidFill>
            <a:schemeClr val="bg1"/>
          </a:soli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8" name="标题 1"/>
          <p:cNvSpPr txBox="1"/>
          <p:nvPr/>
        </p:nvSpPr>
        <p:spPr>
          <a:xfrm>
            <a:off x="1691470" y="1576022"/>
            <a:ext cx="8666588" cy="4165448"/>
          </a:xfrm>
          <a:custGeom>
            <a:avLst/>
            <a:gdLst>
              <a:gd name="connsiteX0" fmla="*/ 4654312 w 8666588"/>
              <a:gd name="connsiteY0" fmla="*/ 1 h 4165448"/>
              <a:gd name="connsiteX1" fmla="*/ 4656297 w 8666588"/>
              <a:gd name="connsiteY1" fmla="*/ 1 h 4165448"/>
              <a:gd name="connsiteX2" fmla="*/ 4656440 w 8666588"/>
              <a:gd name="connsiteY2" fmla="*/ 463 h 4165448"/>
              <a:gd name="connsiteX3" fmla="*/ 2705599 w 8666588"/>
              <a:gd name="connsiteY3" fmla="*/ 0 h 4165448"/>
              <a:gd name="connsiteX4" fmla="*/ 2705604 w 8666588"/>
              <a:gd name="connsiteY4" fmla="*/ 1 h 4165448"/>
              <a:gd name="connsiteX5" fmla="*/ 2711599 w 8666588"/>
              <a:gd name="connsiteY5" fmla="*/ 1 h 4165448"/>
              <a:gd name="connsiteX6" fmla="*/ 2711598 w 8666588"/>
              <a:gd name="connsiteY6" fmla="*/ 1 h 4165448"/>
              <a:gd name="connsiteX7" fmla="*/ 2711599 w 8666588"/>
              <a:gd name="connsiteY7" fmla="*/ 1 h 4165448"/>
              <a:gd name="connsiteX8" fmla="*/ 2711599 w 8666588"/>
              <a:gd name="connsiteY8" fmla="*/ 1 h 4165448"/>
              <a:gd name="connsiteX9" fmla="*/ 2713583 w 8666588"/>
              <a:gd name="connsiteY9" fmla="*/ 1 h 4165448"/>
              <a:gd name="connsiteX10" fmla="*/ 2713583 w 8666588"/>
              <a:gd name="connsiteY10" fmla="*/ 1 h 4165448"/>
              <a:gd name="connsiteX11" fmla="*/ 4648308 w 8666588"/>
              <a:gd name="connsiteY11" fmla="*/ 1 h 4165448"/>
              <a:gd name="connsiteX12" fmla="*/ 4648312 w 8666588"/>
              <a:gd name="connsiteY12" fmla="*/ 0 h 4165448"/>
              <a:gd name="connsiteX13" fmla="*/ 4648317 w 8666588"/>
              <a:gd name="connsiteY13" fmla="*/ 1 h 4165448"/>
              <a:gd name="connsiteX14" fmla="*/ 4654312 w 8666588"/>
              <a:gd name="connsiteY14" fmla="*/ 1 h 4165448"/>
              <a:gd name="connsiteX15" fmla="*/ 4651328 w 8666588"/>
              <a:gd name="connsiteY15" fmla="*/ 648 h 4165448"/>
              <a:gd name="connsiteX16" fmla="*/ 4703667 w 8666588"/>
              <a:gd name="connsiteY16" fmla="*/ 11893 h 4165448"/>
              <a:gd name="connsiteX17" fmla="*/ 4748869 w 8666588"/>
              <a:gd name="connsiteY17" fmla="*/ 44324 h 4165448"/>
              <a:gd name="connsiteX18" fmla="*/ 4776501 w 8666588"/>
              <a:gd name="connsiteY18" fmla="*/ 87937 h 4165448"/>
              <a:gd name="connsiteX19" fmla="*/ 4776283 w 8666588"/>
              <a:gd name="connsiteY19" fmla="*/ 86777 h 4165448"/>
              <a:gd name="connsiteX20" fmla="*/ 4773909 w 8666588"/>
              <a:gd name="connsiteY20" fmla="*/ 82998 h 4165448"/>
              <a:gd name="connsiteX21" fmla="*/ 4775005 w 8666588"/>
              <a:gd name="connsiteY21" fmla="*/ 82593 h 4165448"/>
              <a:gd name="connsiteX22" fmla="*/ 4777668 w 8666588"/>
              <a:gd name="connsiteY22" fmla="*/ 89780 h 4165448"/>
              <a:gd name="connsiteX23" fmla="*/ 4779346 w 8666588"/>
              <a:gd name="connsiteY23" fmla="*/ 92428 h 4165448"/>
              <a:gd name="connsiteX24" fmla="*/ 4780077 w 8666588"/>
              <a:gd name="connsiteY24" fmla="*/ 96279 h 4165448"/>
              <a:gd name="connsiteX25" fmla="*/ 4884997 w 8666588"/>
              <a:gd name="connsiteY25" fmla="*/ 379464 h 4165448"/>
              <a:gd name="connsiteX26" fmla="*/ 5107677 w 8666588"/>
              <a:gd name="connsiteY26" fmla="*/ 541629 h 4165448"/>
              <a:gd name="connsiteX27" fmla="*/ 6510646 w 8666588"/>
              <a:gd name="connsiteY27" fmla="*/ 541629 h 4165448"/>
              <a:gd name="connsiteX28" fmla="*/ 6510646 w 8666588"/>
              <a:gd name="connsiteY28" fmla="*/ 542323 h 4165448"/>
              <a:gd name="connsiteX29" fmla="*/ 6529976 w 8666588"/>
              <a:gd name="connsiteY29" fmla="*/ 542323 h 4165448"/>
              <a:gd name="connsiteX30" fmla="*/ 6541185 w 8666588"/>
              <a:gd name="connsiteY30" fmla="*/ 543432 h 4165448"/>
              <a:gd name="connsiteX31" fmla="*/ 8462121 w 8666588"/>
              <a:gd name="connsiteY31" fmla="*/ 543432 h 4165448"/>
              <a:gd name="connsiteX32" fmla="*/ 8666588 w 8666588"/>
              <a:gd name="connsiteY32" fmla="*/ 747899 h 4165448"/>
              <a:gd name="connsiteX33" fmla="*/ 8666588 w 8666588"/>
              <a:gd name="connsiteY33" fmla="*/ 3951458 h 4165448"/>
              <a:gd name="connsiteX34" fmla="*/ 8462121 w 8666588"/>
              <a:gd name="connsiteY34" fmla="*/ 4155925 h 4165448"/>
              <a:gd name="connsiteX35" fmla="*/ 6731635 w 8666588"/>
              <a:gd name="connsiteY35" fmla="*/ 4155925 h 4165448"/>
              <a:gd name="connsiteX36" fmla="*/ 6685617 w 8666588"/>
              <a:gd name="connsiteY36" fmla="*/ 4165448 h 4165448"/>
              <a:gd name="connsiteX37" fmla="*/ 4742904 w 8666588"/>
              <a:gd name="connsiteY37" fmla="*/ 4165448 h 4165448"/>
              <a:gd name="connsiteX38" fmla="*/ 2107247 w 8666588"/>
              <a:gd name="connsiteY38" fmla="*/ 4165448 h 4165448"/>
              <a:gd name="connsiteX39" fmla="*/ 164534 w 8666588"/>
              <a:gd name="connsiteY39" fmla="*/ 4165448 h 4165448"/>
              <a:gd name="connsiteX40" fmla="*/ 0 w 8666588"/>
              <a:gd name="connsiteY40" fmla="*/ 3996799 h 4165448"/>
              <a:gd name="connsiteX41" fmla="*/ 0 w 8666588"/>
              <a:gd name="connsiteY41" fmla="*/ 3808295 h 4165448"/>
              <a:gd name="connsiteX42" fmla="*/ 0 w 8666588"/>
              <a:gd name="connsiteY42" fmla="*/ 915322 h 4165448"/>
              <a:gd name="connsiteX43" fmla="*/ 0 w 8666588"/>
              <a:gd name="connsiteY43" fmla="*/ 346258 h 4165448"/>
              <a:gd name="connsiteX44" fmla="*/ 322603 w 8666588"/>
              <a:gd name="connsiteY44" fmla="*/ 1 h 4165448"/>
              <a:gd name="connsiteX45" fmla="*/ 2705594 w 8666588"/>
              <a:gd name="connsiteY45" fmla="*/ 1 h 4165448"/>
            </a:gdLst>
            <a:ahLst/>
            <a:cxnLst/>
            <a:rect l="l" t="t" r="r" b="b"/>
            <a:pathLst>
              <a:path w="8666588" h="4165448">
                <a:moveTo>
                  <a:pt x="4654312" y="1"/>
                </a:moveTo>
                <a:lnTo>
                  <a:pt x="4656297" y="1"/>
                </a:lnTo>
                <a:lnTo>
                  <a:pt x="4656440" y="463"/>
                </a:lnTo>
                <a:close/>
                <a:moveTo>
                  <a:pt x="2705599" y="0"/>
                </a:moveTo>
                <a:lnTo>
                  <a:pt x="2705604" y="1"/>
                </a:lnTo>
                <a:lnTo>
                  <a:pt x="2711599" y="1"/>
                </a:lnTo>
                <a:lnTo>
                  <a:pt x="2711598" y="1"/>
                </a:lnTo>
                <a:lnTo>
                  <a:pt x="2711599" y="1"/>
                </a:lnTo>
                <a:lnTo>
                  <a:pt x="2711599" y="1"/>
                </a:lnTo>
                <a:lnTo>
                  <a:pt x="2713583" y="1"/>
                </a:lnTo>
                <a:lnTo>
                  <a:pt x="2713583" y="1"/>
                </a:lnTo>
                <a:lnTo>
                  <a:pt x="4648308" y="1"/>
                </a:lnTo>
                <a:lnTo>
                  <a:pt x="4648312" y="0"/>
                </a:lnTo>
                <a:lnTo>
                  <a:pt x="4648317" y="1"/>
                </a:lnTo>
                <a:lnTo>
                  <a:pt x="4654312" y="1"/>
                </a:lnTo>
                <a:lnTo>
                  <a:pt x="4651328" y="648"/>
                </a:lnTo>
                <a:lnTo>
                  <a:pt x="4703667" y="11893"/>
                </a:lnTo>
                <a:cubicBezTo>
                  <a:pt x="4720680" y="19550"/>
                  <a:pt x="4736002" y="30632"/>
                  <a:pt x="4748869" y="44324"/>
                </a:cubicBezTo>
                <a:lnTo>
                  <a:pt x="4776501" y="87937"/>
                </a:lnTo>
                <a:lnTo>
                  <a:pt x="4776283" y="86777"/>
                </a:lnTo>
                <a:lnTo>
                  <a:pt x="4773909" y="82998"/>
                </a:lnTo>
                <a:lnTo>
                  <a:pt x="4775005" y="82593"/>
                </a:lnTo>
                <a:lnTo>
                  <a:pt x="4777668" y="89780"/>
                </a:lnTo>
                <a:lnTo>
                  <a:pt x="4779346" y="92428"/>
                </a:lnTo>
                <a:lnTo>
                  <a:pt x="4780077" y="96279"/>
                </a:lnTo>
                <a:lnTo>
                  <a:pt x="4884997" y="379464"/>
                </a:lnTo>
                <a:cubicBezTo>
                  <a:pt x="4921287" y="477410"/>
                  <a:pt x="5009469" y="541629"/>
                  <a:pt x="5107677" y="541629"/>
                </a:cubicBezTo>
                <a:lnTo>
                  <a:pt x="6510646" y="541629"/>
                </a:lnTo>
                <a:lnTo>
                  <a:pt x="6510646" y="542323"/>
                </a:lnTo>
                <a:lnTo>
                  <a:pt x="6529976" y="542323"/>
                </a:lnTo>
                <a:lnTo>
                  <a:pt x="6541185" y="543432"/>
                </a:lnTo>
                <a:lnTo>
                  <a:pt x="8462121" y="543432"/>
                </a:lnTo>
                <a:cubicBezTo>
                  <a:pt x="8575045" y="543432"/>
                  <a:pt x="8666588" y="634975"/>
                  <a:pt x="8666588" y="747899"/>
                </a:cubicBezTo>
                <a:lnTo>
                  <a:pt x="8666588" y="3951458"/>
                </a:lnTo>
                <a:cubicBezTo>
                  <a:pt x="8666588" y="4064382"/>
                  <a:pt x="8575045" y="4155925"/>
                  <a:pt x="8462121" y="4155925"/>
                </a:cubicBezTo>
                <a:lnTo>
                  <a:pt x="6731635" y="4155925"/>
                </a:lnTo>
                <a:lnTo>
                  <a:pt x="6685617" y="4165448"/>
                </a:lnTo>
                <a:lnTo>
                  <a:pt x="4742904" y="4165448"/>
                </a:lnTo>
                <a:lnTo>
                  <a:pt x="2107247" y="4165448"/>
                </a:lnTo>
                <a:lnTo>
                  <a:pt x="164534" y="4165448"/>
                </a:lnTo>
                <a:cubicBezTo>
                  <a:pt x="73664" y="4165448"/>
                  <a:pt x="0" y="4089942"/>
                  <a:pt x="0" y="3996799"/>
                </a:cubicBezTo>
                <a:lnTo>
                  <a:pt x="0" y="3808295"/>
                </a:lnTo>
                <a:lnTo>
                  <a:pt x="0" y="915322"/>
                </a:lnTo>
                <a:lnTo>
                  <a:pt x="0" y="346258"/>
                </a:lnTo>
                <a:cubicBezTo>
                  <a:pt x="0" y="155026"/>
                  <a:pt x="144434" y="1"/>
                  <a:pt x="322603" y="1"/>
                </a:cubicBezTo>
                <a:lnTo>
                  <a:pt x="2705594" y="1"/>
                </a:lnTo>
                <a:close/>
              </a:path>
            </a:pathLst>
          </a:custGeom>
          <a:solidFill>
            <a:schemeClr val="bg1"/>
          </a:solidFill>
          <a:ln w="12700" cap="sq">
            <a:noFill/>
            <a:miter/>
          </a:ln>
          <a:effectLst>
            <a:outerShdw blurRad="50800" dist="38100" dir="10800000" algn="r" rotWithShape="0">
              <a:schemeClr val="tx1">
                <a:lumMod val="65000"/>
                <a:lumOff val="3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2055220" y="2358865"/>
            <a:ext cx="127160" cy="127159"/>
          </a:xfrm>
          <a:prstGeom prst="ellipse">
            <a:avLst/>
          </a:prstGeom>
          <a:solidFill>
            <a:schemeClr val="accent1"/>
          </a:soli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10" name="标题 1"/>
          <p:cNvSpPr txBox="1"/>
          <p:nvPr/>
        </p:nvSpPr>
        <p:spPr>
          <a:xfrm>
            <a:off x="2421553" y="2205211"/>
            <a:ext cx="7570172" cy="2915755"/>
          </a:xfrm>
          <a:prstGeom prst="rect">
            <a:avLst/>
          </a:prstGeom>
          <a:noFill/>
          <a:ln>
            <a:noFill/>
          </a:ln>
        </p:spPr>
        <p:txBody>
          <a:bodyPr vert="horz" wrap="square" lIns="91440" tIns="45720" rIns="91440" bIns="45720" rtlCol="0" anchor="t"/>
          <a:lstStyle/>
          <a:p>
            <a:pPr algn="l">
              <a:lnSpc>
                <a:spcPct val="150000"/>
              </a:lnSpc>
            </a:pP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经济纠纷诉讼按照审级不同，可分为第一审程序、第二审程序、审判监督程序和执行程序</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（一）一审普通程序</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（二）简易程序</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（三）二审普通程序</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（四）审判监督程序</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（五）执行程序</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endParaRPr kumimoji="1" lang="zh-CN" altLang="en-US" dirty="0"/>
          </a:p>
        </p:txBody>
      </p:sp>
      <p:sp>
        <p:nvSpPr>
          <p:cNvPr id="11" name="标题 1"/>
          <p:cNvSpPr txBox="1"/>
          <p:nvPr/>
        </p:nvSpPr>
        <p:spPr>
          <a:xfrm>
            <a:off x="920222" y="417527"/>
            <a:ext cx="10031360" cy="468000"/>
          </a:xfrm>
          <a:prstGeom prst="rect">
            <a:avLst/>
          </a:prstGeom>
          <a:noFill/>
          <a:ln>
            <a:noFill/>
          </a:ln>
        </p:spPr>
        <p:txBody>
          <a:bodyPr vert="horz" wrap="square" lIns="0" tIns="0" rIns="0" bIns="0" rtlCol="0" anchor="ctr"/>
          <a:lstStyle/>
          <a:p>
            <a:pPr algn="l">
              <a:lnSpc>
                <a:spcPct val="110000"/>
              </a:lnSpc>
            </a:pP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四、</a:t>
            </a:r>
            <a:r>
              <a:rPr kumimoji="1" lang="en-US" altLang="zh-CN" sz="28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诉讼程序</a:t>
            </a:r>
            <a:endParaRPr kumimoji="1" lang="zh-CN" altLang="en-US" dirty="0"/>
          </a:p>
        </p:txBody>
      </p:sp>
      <p:sp>
        <p:nvSpPr>
          <p:cNvPr id="12"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4" name="线条 1"/>
          <p:cNvCxnSpPr/>
          <p:nvPr/>
        </p:nvCxnSpPr>
        <p:spPr>
          <a:xfrm>
            <a:off x="565150" y="958632"/>
            <a:ext cx="11049001" cy="0"/>
          </a:xfrm>
          <a:prstGeom prst="line">
            <a:avLst/>
          </a:prstGeom>
          <a:noFill/>
          <a:ln w="6350" cap="flat">
            <a:solidFill>
              <a:schemeClr val="accent1"/>
            </a:solidFill>
            <a:miter/>
          </a:ln>
        </p:spPr>
      </p:cxnSp>
      <p:pic>
        <p:nvPicPr>
          <p:cNvPr id="15" name="图片 14"/>
          <p:cNvPicPr>
            <a:picLocks noChangeAspect="1"/>
          </p:cNvPicPr>
          <p:nvPr/>
        </p:nvPicPr>
        <p:blipFill>
          <a:blip r:embed="rId1"/>
          <a:stretch>
            <a:fillRect/>
          </a:stretch>
        </p:blipFill>
        <p:spPr>
          <a:xfrm>
            <a:off x="6222044" y="2799656"/>
            <a:ext cx="3510222" cy="2696023"/>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flipV="1">
            <a:off x="7977155" y="0"/>
            <a:ext cx="4214845" cy="3683000"/>
          </a:xfrm>
          <a:custGeom>
            <a:avLst/>
            <a:gdLst>
              <a:gd name="connsiteX0" fmla="*/ 4931459 w 6169475"/>
              <a:gd name="connsiteY0" fmla="*/ 0 h 5390987"/>
              <a:gd name="connsiteX1" fmla="*/ 6163908 w 6169475"/>
              <a:gd name="connsiteY1" fmla="*/ 155256 h 5390987"/>
              <a:gd name="connsiteX2" fmla="*/ 6169475 w 6169475"/>
              <a:gd name="connsiteY2" fmla="*/ 156837 h 5390987"/>
              <a:gd name="connsiteX3" fmla="*/ 6169475 w 6169475"/>
              <a:gd name="connsiteY3" fmla="*/ 2127130 h 5390987"/>
              <a:gd name="connsiteX4" fmla="*/ 6125148 w 6169475"/>
              <a:gd name="connsiteY4" fmla="*/ 2105777 h 5390987"/>
              <a:gd name="connsiteX5" fmla="*/ 4931459 w 6169475"/>
              <a:gd name="connsiteY5" fmla="*/ 1864782 h 5390987"/>
              <a:gd name="connsiteX6" fmla="*/ 1864783 w 6169475"/>
              <a:gd name="connsiteY6" fmla="*/ 4931459 h 5390987"/>
              <a:gd name="connsiteX7" fmla="*/ 1880616 w 6169475"/>
              <a:gd name="connsiteY7" fmla="*/ 5245009 h 5390987"/>
              <a:gd name="connsiteX8" fmla="*/ 1902894 w 6169475"/>
              <a:gd name="connsiteY8" fmla="*/ 5390987 h 5390987"/>
              <a:gd name="connsiteX9" fmla="*/ 22063 w 6169475"/>
              <a:gd name="connsiteY9" fmla="*/ 5390987 h 5390987"/>
              <a:gd name="connsiteX10" fmla="*/ 6417 w 6169475"/>
              <a:gd name="connsiteY10" fmla="*/ 5185232 h 5390987"/>
              <a:gd name="connsiteX11" fmla="*/ 0 w 6169475"/>
              <a:gd name="connsiteY11" fmla="*/ 4931459 h 5390987"/>
              <a:gd name="connsiteX12" fmla="*/ 4931459 w 6169475"/>
              <a:gd name="connsiteY12" fmla="*/ 0 h 5390987"/>
            </a:gdLst>
            <a:ahLst/>
            <a:cxnLst/>
            <a:rect l="l" t="t" r="r" b="b"/>
            <a:pathLst>
              <a:path w="6169475" h="5390987">
                <a:moveTo>
                  <a:pt x="4931459" y="0"/>
                </a:moveTo>
                <a:cubicBezTo>
                  <a:pt x="5357017" y="0"/>
                  <a:pt x="5769985" y="53904"/>
                  <a:pt x="6163908" y="155256"/>
                </a:cubicBezTo>
                <a:lnTo>
                  <a:pt x="6169475" y="156837"/>
                </a:lnTo>
                <a:lnTo>
                  <a:pt x="6169475" y="2127130"/>
                </a:lnTo>
                <a:lnTo>
                  <a:pt x="6125148" y="2105777"/>
                </a:lnTo>
                <a:cubicBezTo>
                  <a:pt x="5758256" y="1950595"/>
                  <a:pt x="5354879" y="1864782"/>
                  <a:pt x="4931459" y="1864782"/>
                </a:cubicBezTo>
                <a:cubicBezTo>
                  <a:pt x="3237780" y="1864782"/>
                  <a:pt x="1864783" y="3237780"/>
                  <a:pt x="1864783" y="4931459"/>
                </a:cubicBezTo>
                <a:cubicBezTo>
                  <a:pt x="1864783" y="5037314"/>
                  <a:pt x="1870146" y="5141916"/>
                  <a:pt x="1880616" y="5245009"/>
                </a:cubicBezTo>
                <a:lnTo>
                  <a:pt x="1902894" y="5390987"/>
                </a:lnTo>
                <a:lnTo>
                  <a:pt x="22063" y="5390987"/>
                </a:lnTo>
                <a:lnTo>
                  <a:pt x="6417" y="5185232"/>
                </a:lnTo>
                <a:cubicBezTo>
                  <a:pt x="2157" y="5101179"/>
                  <a:pt x="0" y="5016571"/>
                  <a:pt x="0" y="4931459"/>
                </a:cubicBezTo>
                <a:cubicBezTo>
                  <a:pt x="0" y="2207889"/>
                  <a:pt x="2207889" y="0"/>
                  <a:pt x="4931459" y="0"/>
                </a:cubicBezTo>
                <a:close/>
              </a:path>
            </a:pathLst>
          </a:custGeom>
          <a:solidFill>
            <a:schemeClr val="accent1">
              <a:lumMod val="20000"/>
              <a:lumOff val="80000"/>
              <a:alpha val="21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10800000">
            <a:off x="-386998" y="3060227"/>
            <a:ext cx="6551100" cy="5693960"/>
          </a:xfrm>
          <a:custGeom>
            <a:avLst/>
            <a:gdLst>
              <a:gd name="connsiteX0" fmla="*/ 0 w 7205426"/>
              <a:gd name="connsiteY0" fmla="*/ 0 h 6262674"/>
              <a:gd name="connsiteX1" fmla="*/ 7205426 w 7205426"/>
              <a:gd name="connsiteY1" fmla="*/ 0 h 6262674"/>
              <a:gd name="connsiteX2" fmla="*/ 7205426 w 7205426"/>
              <a:gd name="connsiteY2" fmla="*/ 6235191 h 6262674"/>
              <a:gd name="connsiteX3" fmla="*/ 7011887 w 7205426"/>
              <a:gd name="connsiteY3" fmla="*/ 6251752 h 6262674"/>
              <a:gd name="connsiteX4" fmla="*/ 6627840 w 7205426"/>
              <a:gd name="connsiteY4" fmla="*/ 6262674 h 6262674"/>
              <a:gd name="connsiteX5" fmla="*/ 21967 w 7205426"/>
              <a:gd name="connsiteY5" fmla="*/ 291923 h 6262674"/>
            </a:gdLst>
            <a:ahLst/>
            <a:cxnLst/>
            <a:rect l="l" t="t" r="r" b="b"/>
            <a:pathLst>
              <a:path w="7205426" h="6262674">
                <a:moveTo>
                  <a:pt x="0" y="0"/>
                </a:moveTo>
                <a:lnTo>
                  <a:pt x="7205426" y="0"/>
                </a:lnTo>
                <a:lnTo>
                  <a:pt x="7205426" y="6235191"/>
                </a:lnTo>
                <a:lnTo>
                  <a:pt x="7011887" y="6251752"/>
                </a:lnTo>
                <a:cubicBezTo>
                  <a:pt x="6884795" y="6259001"/>
                  <a:pt x="6756747" y="6262674"/>
                  <a:pt x="6627840" y="6262674"/>
                </a:cubicBezTo>
                <a:cubicBezTo>
                  <a:pt x="3186755" y="6262674"/>
                  <a:pt x="357119" y="3644746"/>
                  <a:pt x="21967" y="291923"/>
                </a:cubicBezTo>
                <a:close/>
              </a:path>
            </a:pathLst>
          </a:custGeom>
          <a:noFill/>
          <a:ln w="12700" cap="sq">
            <a:gradFill>
              <a:gsLst>
                <a:gs pos="51000">
                  <a:schemeClr val="accent1">
                    <a:alpha val="0"/>
                  </a:schemeClr>
                </a:gs>
                <a:gs pos="80000">
                  <a:schemeClr val="accent1"/>
                </a:gs>
              </a:gsLst>
              <a:lin ang="8100000" scaled="0"/>
            </a:gra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flipH="1">
            <a:off x="0" y="3429000"/>
            <a:ext cx="5351741" cy="3429000"/>
          </a:xfrm>
          <a:custGeom>
            <a:avLst/>
            <a:gdLst>
              <a:gd name="connsiteX0" fmla="*/ 5351741 w 5351741"/>
              <a:gd name="connsiteY0" fmla="*/ 0 h 3429000"/>
              <a:gd name="connsiteX1" fmla="*/ 68062 w 5351741"/>
              <a:gd name="connsiteY1" fmla="*/ 3275944 h 3429000"/>
              <a:gd name="connsiteX2" fmla="*/ 0 w 5351741"/>
              <a:gd name="connsiteY2" fmla="*/ 3429000 h 3429000"/>
              <a:gd name="connsiteX3" fmla="*/ 5351741 w 5351741"/>
              <a:gd name="connsiteY3" fmla="*/ 3429000 h 3429000"/>
            </a:gdLst>
            <a:ahLst/>
            <a:cxnLst/>
            <a:rect l="l" t="t" r="r" b="b"/>
            <a:pathLst>
              <a:path w="5351741" h="3429000">
                <a:moveTo>
                  <a:pt x="5351741" y="0"/>
                </a:moveTo>
                <a:cubicBezTo>
                  <a:pt x="3036511" y="0"/>
                  <a:pt x="1032928" y="1334338"/>
                  <a:pt x="68062" y="3275944"/>
                </a:cubicBezTo>
                <a:lnTo>
                  <a:pt x="0" y="3429000"/>
                </a:lnTo>
                <a:lnTo>
                  <a:pt x="5351741" y="3429000"/>
                </a:lnTo>
                <a:close/>
              </a:path>
            </a:pathLst>
          </a:custGeom>
          <a:gradFill>
            <a:gsLst>
              <a:gs pos="0">
                <a:schemeClr val="accent1"/>
              </a:gs>
              <a:gs pos="100000">
                <a:schemeClr val="accent1">
                  <a:lumMod val="50000"/>
                </a:schemeClr>
              </a:gs>
            </a:gsLst>
            <a:lin ang="8100000" scaled="0"/>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1771661" y="1740543"/>
            <a:ext cx="8728870" cy="4174481"/>
          </a:xfrm>
          <a:prstGeom prst="roundRect">
            <a:avLst>
              <a:gd name="adj" fmla="val 5504"/>
            </a:avLst>
          </a:prstGeom>
          <a:gradFill>
            <a:gsLst>
              <a:gs pos="0">
                <a:schemeClr val="accent1">
                  <a:lumMod val="60000"/>
                  <a:lumOff val="40000"/>
                </a:schemeClr>
              </a:gs>
              <a:gs pos="100000">
                <a:schemeClr val="accent1"/>
              </a:gs>
            </a:gsLst>
            <a:lin ang="18900000" scaled="0"/>
          </a:gra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7" name="标题 1"/>
          <p:cNvSpPr txBox="1"/>
          <p:nvPr/>
        </p:nvSpPr>
        <p:spPr>
          <a:xfrm>
            <a:off x="10203092" y="1878642"/>
            <a:ext cx="154966" cy="154965"/>
          </a:xfrm>
          <a:prstGeom prst="ellipse">
            <a:avLst/>
          </a:prstGeom>
          <a:solidFill>
            <a:schemeClr val="bg1"/>
          </a:soli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8" name="标题 1"/>
          <p:cNvSpPr txBox="1"/>
          <p:nvPr/>
        </p:nvSpPr>
        <p:spPr>
          <a:xfrm>
            <a:off x="1691470" y="1576022"/>
            <a:ext cx="8666588" cy="4165448"/>
          </a:xfrm>
          <a:custGeom>
            <a:avLst/>
            <a:gdLst>
              <a:gd name="connsiteX0" fmla="*/ 4654312 w 8666588"/>
              <a:gd name="connsiteY0" fmla="*/ 1 h 4165448"/>
              <a:gd name="connsiteX1" fmla="*/ 4656297 w 8666588"/>
              <a:gd name="connsiteY1" fmla="*/ 1 h 4165448"/>
              <a:gd name="connsiteX2" fmla="*/ 4656440 w 8666588"/>
              <a:gd name="connsiteY2" fmla="*/ 463 h 4165448"/>
              <a:gd name="connsiteX3" fmla="*/ 2705599 w 8666588"/>
              <a:gd name="connsiteY3" fmla="*/ 0 h 4165448"/>
              <a:gd name="connsiteX4" fmla="*/ 2705604 w 8666588"/>
              <a:gd name="connsiteY4" fmla="*/ 1 h 4165448"/>
              <a:gd name="connsiteX5" fmla="*/ 2711599 w 8666588"/>
              <a:gd name="connsiteY5" fmla="*/ 1 h 4165448"/>
              <a:gd name="connsiteX6" fmla="*/ 2711598 w 8666588"/>
              <a:gd name="connsiteY6" fmla="*/ 1 h 4165448"/>
              <a:gd name="connsiteX7" fmla="*/ 2711599 w 8666588"/>
              <a:gd name="connsiteY7" fmla="*/ 1 h 4165448"/>
              <a:gd name="connsiteX8" fmla="*/ 2711599 w 8666588"/>
              <a:gd name="connsiteY8" fmla="*/ 1 h 4165448"/>
              <a:gd name="connsiteX9" fmla="*/ 2713583 w 8666588"/>
              <a:gd name="connsiteY9" fmla="*/ 1 h 4165448"/>
              <a:gd name="connsiteX10" fmla="*/ 2713583 w 8666588"/>
              <a:gd name="connsiteY10" fmla="*/ 1 h 4165448"/>
              <a:gd name="connsiteX11" fmla="*/ 4648308 w 8666588"/>
              <a:gd name="connsiteY11" fmla="*/ 1 h 4165448"/>
              <a:gd name="connsiteX12" fmla="*/ 4648312 w 8666588"/>
              <a:gd name="connsiteY12" fmla="*/ 0 h 4165448"/>
              <a:gd name="connsiteX13" fmla="*/ 4648317 w 8666588"/>
              <a:gd name="connsiteY13" fmla="*/ 1 h 4165448"/>
              <a:gd name="connsiteX14" fmla="*/ 4654312 w 8666588"/>
              <a:gd name="connsiteY14" fmla="*/ 1 h 4165448"/>
              <a:gd name="connsiteX15" fmla="*/ 4651328 w 8666588"/>
              <a:gd name="connsiteY15" fmla="*/ 648 h 4165448"/>
              <a:gd name="connsiteX16" fmla="*/ 4703667 w 8666588"/>
              <a:gd name="connsiteY16" fmla="*/ 11893 h 4165448"/>
              <a:gd name="connsiteX17" fmla="*/ 4748869 w 8666588"/>
              <a:gd name="connsiteY17" fmla="*/ 44324 h 4165448"/>
              <a:gd name="connsiteX18" fmla="*/ 4776501 w 8666588"/>
              <a:gd name="connsiteY18" fmla="*/ 87937 h 4165448"/>
              <a:gd name="connsiteX19" fmla="*/ 4776283 w 8666588"/>
              <a:gd name="connsiteY19" fmla="*/ 86777 h 4165448"/>
              <a:gd name="connsiteX20" fmla="*/ 4773909 w 8666588"/>
              <a:gd name="connsiteY20" fmla="*/ 82998 h 4165448"/>
              <a:gd name="connsiteX21" fmla="*/ 4775005 w 8666588"/>
              <a:gd name="connsiteY21" fmla="*/ 82593 h 4165448"/>
              <a:gd name="connsiteX22" fmla="*/ 4777668 w 8666588"/>
              <a:gd name="connsiteY22" fmla="*/ 89780 h 4165448"/>
              <a:gd name="connsiteX23" fmla="*/ 4779346 w 8666588"/>
              <a:gd name="connsiteY23" fmla="*/ 92428 h 4165448"/>
              <a:gd name="connsiteX24" fmla="*/ 4780077 w 8666588"/>
              <a:gd name="connsiteY24" fmla="*/ 96279 h 4165448"/>
              <a:gd name="connsiteX25" fmla="*/ 4884997 w 8666588"/>
              <a:gd name="connsiteY25" fmla="*/ 379464 h 4165448"/>
              <a:gd name="connsiteX26" fmla="*/ 5107677 w 8666588"/>
              <a:gd name="connsiteY26" fmla="*/ 541629 h 4165448"/>
              <a:gd name="connsiteX27" fmla="*/ 6510646 w 8666588"/>
              <a:gd name="connsiteY27" fmla="*/ 541629 h 4165448"/>
              <a:gd name="connsiteX28" fmla="*/ 6510646 w 8666588"/>
              <a:gd name="connsiteY28" fmla="*/ 542323 h 4165448"/>
              <a:gd name="connsiteX29" fmla="*/ 6529976 w 8666588"/>
              <a:gd name="connsiteY29" fmla="*/ 542323 h 4165448"/>
              <a:gd name="connsiteX30" fmla="*/ 6541185 w 8666588"/>
              <a:gd name="connsiteY30" fmla="*/ 543432 h 4165448"/>
              <a:gd name="connsiteX31" fmla="*/ 8462121 w 8666588"/>
              <a:gd name="connsiteY31" fmla="*/ 543432 h 4165448"/>
              <a:gd name="connsiteX32" fmla="*/ 8666588 w 8666588"/>
              <a:gd name="connsiteY32" fmla="*/ 747899 h 4165448"/>
              <a:gd name="connsiteX33" fmla="*/ 8666588 w 8666588"/>
              <a:gd name="connsiteY33" fmla="*/ 3951458 h 4165448"/>
              <a:gd name="connsiteX34" fmla="*/ 8462121 w 8666588"/>
              <a:gd name="connsiteY34" fmla="*/ 4155925 h 4165448"/>
              <a:gd name="connsiteX35" fmla="*/ 6731635 w 8666588"/>
              <a:gd name="connsiteY35" fmla="*/ 4155925 h 4165448"/>
              <a:gd name="connsiteX36" fmla="*/ 6685617 w 8666588"/>
              <a:gd name="connsiteY36" fmla="*/ 4165448 h 4165448"/>
              <a:gd name="connsiteX37" fmla="*/ 4742904 w 8666588"/>
              <a:gd name="connsiteY37" fmla="*/ 4165448 h 4165448"/>
              <a:gd name="connsiteX38" fmla="*/ 2107247 w 8666588"/>
              <a:gd name="connsiteY38" fmla="*/ 4165448 h 4165448"/>
              <a:gd name="connsiteX39" fmla="*/ 164534 w 8666588"/>
              <a:gd name="connsiteY39" fmla="*/ 4165448 h 4165448"/>
              <a:gd name="connsiteX40" fmla="*/ 0 w 8666588"/>
              <a:gd name="connsiteY40" fmla="*/ 3996799 h 4165448"/>
              <a:gd name="connsiteX41" fmla="*/ 0 w 8666588"/>
              <a:gd name="connsiteY41" fmla="*/ 3808295 h 4165448"/>
              <a:gd name="connsiteX42" fmla="*/ 0 w 8666588"/>
              <a:gd name="connsiteY42" fmla="*/ 915322 h 4165448"/>
              <a:gd name="connsiteX43" fmla="*/ 0 w 8666588"/>
              <a:gd name="connsiteY43" fmla="*/ 346258 h 4165448"/>
              <a:gd name="connsiteX44" fmla="*/ 322603 w 8666588"/>
              <a:gd name="connsiteY44" fmla="*/ 1 h 4165448"/>
              <a:gd name="connsiteX45" fmla="*/ 2705594 w 8666588"/>
              <a:gd name="connsiteY45" fmla="*/ 1 h 4165448"/>
            </a:gdLst>
            <a:ahLst/>
            <a:cxnLst/>
            <a:rect l="l" t="t" r="r" b="b"/>
            <a:pathLst>
              <a:path w="8666588" h="4165448">
                <a:moveTo>
                  <a:pt x="4654312" y="1"/>
                </a:moveTo>
                <a:lnTo>
                  <a:pt x="4656297" y="1"/>
                </a:lnTo>
                <a:lnTo>
                  <a:pt x="4656440" y="463"/>
                </a:lnTo>
                <a:close/>
                <a:moveTo>
                  <a:pt x="2705599" y="0"/>
                </a:moveTo>
                <a:lnTo>
                  <a:pt x="2705604" y="1"/>
                </a:lnTo>
                <a:lnTo>
                  <a:pt x="2711599" y="1"/>
                </a:lnTo>
                <a:lnTo>
                  <a:pt x="2711598" y="1"/>
                </a:lnTo>
                <a:lnTo>
                  <a:pt x="2711599" y="1"/>
                </a:lnTo>
                <a:lnTo>
                  <a:pt x="2711599" y="1"/>
                </a:lnTo>
                <a:lnTo>
                  <a:pt x="2713583" y="1"/>
                </a:lnTo>
                <a:lnTo>
                  <a:pt x="2713583" y="1"/>
                </a:lnTo>
                <a:lnTo>
                  <a:pt x="4648308" y="1"/>
                </a:lnTo>
                <a:lnTo>
                  <a:pt x="4648312" y="0"/>
                </a:lnTo>
                <a:lnTo>
                  <a:pt x="4648317" y="1"/>
                </a:lnTo>
                <a:lnTo>
                  <a:pt x="4654312" y="1"/>
                </a:lnTo>
                <a:lnTo>
                  <a:pt x="4651328" y="648"/>
                </a:lnTo>
                <a:lnTo>
                  <a:pt x="4703667" y="11893"/>
                </a:lnTo>
                <a:cubicBezTo>
                  <a:pt x="4720680" y="19550"/>
                  <a:pt x="4736002" y="30632"/>
                  <a:pt x="4748869" y="44324"/>
                </a:cubicBezTo>
                <a:lnTo>
                  <a:pt x="4776501" y="87937"/>
                </a:lnTo>
                <a:lnTo>
                  <a:pt x="4776283" y="86777"/>
                </a:lnTo>
                <a:lnTo>
                  <a:pt x="4773909" y="82998"/>
                </a:lnTo>
                <a:lnTo>
                  <a:pt x="4775005" y="82593"/>
                </a:lnTo>
                <a:lnTo>
                  <a:pt x="4777668" y="89780"/>
                </a:lnTo>
                <a:lnTo>
                  <a:pt x="4779346" y="92428"/>
                </a:lnTo>
                <a:lnTo>
                  <a:pt x="4780077" y="96279"/>
                </a:lnTo>
                <a:lnTo>
                  <a:pt x="4884997" y="379464"/>
                </a:lnTo>
                <a:cubicBezTo>
                  <a:pt x="4921287" y="477410"/>
                  <a:pt x="5009469" y="541629"/>
                  <a:pt x="5107677" y="541629"/>
                </a:cubicBezTo>
                <a:lnTo>
                  <a:pt x="6510646" y="541629"/>
                </a:lnTo>
                <a:lnTo>
                  <a:pt x="6510646" y="542323"/>
                </a:lnTo>
                <a:lnTo>
                  <a:pt x="6529976" y="542323"/>
                </a:lnTo>
                <a:lnTo>
                  <a:pt x="6541185" y="543432"/>
                </a:lnTo>
                <a:lnTo>
                  <a:pt x="8462121" y="543432"/>
                </a:lnTo>
                <a:cubicBezTo>
                  <a:pt x="8575045" y="543432"/>
                  <a:pt x="8666588" y="634975"/>
                  <a:pt x="8666588" y="747899"/>
                </a:cubicBezTo>
                <a:lnTo>
                  <a:pt x="8666588" y="3951458"/>
                </a:lnTo>
                <a:cubicBezTo>
                  <a:pt x="8666588" y="4064382"/>
                  <a:pt x="8575045" y="4155925"/>
                  <a:pt x="8462121" y="4155925"/>
                </a:cubicBezTo>
                <a:lnTo>
                  <a:pt x="6731635" y="4155925"/>
                </a:lnTo>
                <a:lnTo>
                  <a:pt x="6685617" y="4165448"/>
                </a:lnTo>
                <a:lnTo>
                  <a:pt x="4742904" y="4165448"/>
                </a:lnTo>
                <a:lnTo>
                  <a:pt x="2107247" y="4165448"/>
                </a:lnTo>
                <a:lnTo>
                  <a:pt x="164534" y="4165448"/>
                </a:lnTo>
                <a:cubicBezTo>
                  <a:pt x="73664" y="4165448"/>
                  <a:pt x="0" y="4089942"/>
                  <a:pt x="0" y="3996799"/>
                </a:cubicBezTo>
                <a:lnTo>
                  <a:pt x="0" y="3808295"/>
                </a:lnTo>
                <a:lnTo>
                  <a:pt x="0" y="915322"/>
                </a:lnTo>
                <a:lnTo>
                  <a:pt x="0" y="346258"/>
                </a:lnTo>
                <a:cubicBezTo>
                  <a:pt x="0" y="155026"/>
                  <a:pt x="144434" y="1"/>
                  <a:pt x="322603" y="1"/>
                </a:cubicBezTo>
                <a:lnTo>
                  <a:pt x="2705594" y="1"/>
                </a:lnTo>
                <a:close/>
              </a:path>
            </a:pathLst>
          </a:custGeom>
          <a:solidFill>
            <a:schemeClr val="bg1"/>
          </a:solidFill>
          <a:ln w="12700" cap="sq">
            <a:noFill/>
            <a:miter/>
          </a:ln>
          <a:effectLst>
            <a:outerShdw blurRad="50800" dist="38100" dir="10800000" algn="r" rotWithShape="0">
              <a:schemeClr val="tx1">
                <a:lumMod val="65000"/>
                <a:lumOff val="3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1243943" y="1726094"/>
            <a:ext cx="127160" cy="127159"/>
          </a:xfrm>
          <a:prstGeom prst="ellipse">
            <a:avLst/>
          </a:prstGeom>
          <a:solidFill>
            <a:schemeClr val="accent1"/>
          </a:soli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10" name="标题 1"/>
          <p:cNvSpPr txBox="1"/>
          <p:nvPr/>
        </p:nvSpPr>
        <p:spPr>
          <a:xfrm>
            <a:off x="1866584" y="1734967"/>
            <a:ext cx="8446131" cy="3762009"/>
          </a:xfrm>
          <a:prstGeom prst="rect">
            <a:avLst/>
          </a:prstGeom>
          <a:noFill/>
          <a:ln>
            <a:noFill/>
          </a:ln>
        </p:spPr>
        <p:txBody>
          <a:bodyPr vert="horz" wrap="square" lIns="91440" tIns="45720" rIns="91440" bIns="45720" rtlCol="0" anchor="t"/>
          <a:lstStyle/>
          <a:p>
            <a:pPr>
              <a:lnSpc>
                <a:spcPct val="150000"/>
              </a:lnSpc>
            </a:pPr>
            <a:r>
              <a:rPr kumimoji="1" lang="zh-CN" altLang="en-US" sz="1600" b="1"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（一）一审普通程序</a:t>
            </a:r>
            <a:endParaRPr kumimoji="1" lang="en-US" altLang="zh-CN" sz="1600" b="1"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包括起诉和受理、开庭审理、判决等阶段</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1.</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起诉、调解和受理</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起诉必须符合下列条件：</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第一，原告是与本案有直接利害关系的公民、法人和其他组织；</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第二，有明确的被告；</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第三，有具体的诉讼请求和事实、理由；</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第四，属于人民法院受理民事诉讼的范围和受诉人民法院管辖。</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1" name="标题 1"/>
          <p:cNvSpPr txBox="1"/>
          <p:nvPr/>
        </p:nvSpPr>
        <p:spPr>
          <a:xfrm>
            <a:off x="920222" y="417527"/>
            <a:ext cx="10031360" cy="468000"/>
          </a:xfrm>
          <a:prstGeom prst="rect">
            <a:avLst/>
          </a:prstGeom>
          <a:noFill/>
          <a:ln>
            <a:noFill/>
          </a:ln>
        </p:spPr>
        <p:txBody>
          <a:bodyPr vert="horz" wrap="square" lIns="0" tIns="0" rIns="0" bIns="0" rtlCol="0" anchor="ctr"/>
          <a:lstStyle/>
          <a:p>
            <a:pPr algn="l">
              <a:lnSpc>
                <a:spcPct val="110000"/>
              </a:lnSpc>
            </a:pP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四、</a:t>
            </a:r>
            <a:r>
              <a:rPr kumimoji="1" lang="en-US" altLang="zh-CN" sz="28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诉讼程序</a:t>
            </a:r>
            <a:endParaRPr kumimoji="1" lang="zh-CN" altLang="en-US" dirty="0"/>
          </a:p>
        </p:txBody>
      </p:sp>
      <p:sp>
        <p:nvSpPr>
          <p:cNvPr id="12"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4" name="线条 1"/>
          <p:cNvCxnSpPr/>
          <p:nvPr/>
        </p:nvCxnSpPr>
        <p:spPr>
          <a:xfrm>
            <a:off x="565150" y="958632"/>
            <a:ext cx="11049001" cy="0"/>
          </a:xfrm>
          <a:prstGeom prst="line">
            <a:avLst/>
          </a:prstGeom>
          <a:noFill/>
          <a:ln w="6350" cap="flat">
            <a:solidFill>
              <a:schemeClr val="accent1"/>
            </a:solidFill>
            <a:miter/>
          </a:ln>
        </p:spPr>
      </p:cxnSp>
      <p:pic>
        <p:nvPicPr>
          <p:cNvPr id="16" name="图片 15"/>
          <p:cNvPicPr>
            <a:picLocks noChangeAspect="1"/>
          </p:cNvPicPr>
          <p:nvPr/>
        </p:nvPicPr>
        <p:blipFill>
          <a:blip r:embed="rId1"/>
          <a:stretch>
            <a:fillRect/>
          </a:stretch>
        </p:blipFill>
        <p:spPr>
          <a:xfrm>
            <a:off x="7944877" y="4464910"/>
            <a:ext cx="3781263" cy="1893949"/>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flipV="1">
            <a:off x="7977155" y="0"/>
            <a:ext cx="4214845" cy="3683000"/>
          </a:xfrm>
          <a:custGeom>
            <a:avLst/>
            <a:gdLst>
              <a:gd name="connsiteX0" fmla="*/ 4931459 w 6169475"/>
              <a:gd name="connsiteY0" fmla="*/ 0 h 5390987"/>
              <a:gd name="connsiteX1" fmla="*/ 6163908 w 6169475"/>
              <a:gd name="connsiteY1" fmla="*/ 155256 h 5390987"/>
              <a:gd name="connsiteX2" fmla="*/ 6169475 w 6169475"/>
              <a:gd name="connsiteY2" fmla="*/ 156837 h 5390987"/>
              <a:gd name="connsiteX3" fmla="*/ 6169475 w 6169475"/>
              <a:gd name="connsiteY3" fmla="*/ 2127130 h 5390987"/>
              <a:gd name="connsiteX4" fmla="*/ 6125148 w 6169475"/>
              <a:gd name="connsiteY4" fmla="*/ 2105777 h 5390987"/>
              <a:gd name="connsiteX5" fmla="*/ 4931459 w 6169475"/>
              <a:gd name="connsiteY5" fmla="*/ 1864782 h 5390987"/>
              <a:gd name="connsiteX6" fmla="*/ 1864783 w 6169475"/>
              <a:gd name="connsiteY6" fmla="*/ 4931459 h 5390987"/>
              <a:gd name="connsiteX7" fmla="*/ 1880616 w 6169475"/>
              <a:gd name="connsiteY7" fmla="*/ 5245009 h 5390987"/>
              <a:gd name="connsiteX8" fmla="*/ 1902894 w 6169475"/>
              <a:gd name="connsiteY8" fmla="*/ 5390987 h 5390987"/>
              <a:gd name="connsiteX9" fmla="*/ 22063 w 6169475"/>
              <a:gd name="connsiteY9" fmla="*/ 5390987 h 5390987"/>
              <a:gd name="connsiteX10" fmla="*/ 6417 w 6169475"/>
              <a:gd name="connsiteY10" fmla="*/ 5185232 h 5390987"/>
              <a:gd name="connsiteX11" fmla="*/ 0 w 6169475"/>
              <a:gd name="connsiteY11" fmla="*/ 4931459 h 5390987"/>
              <a:gd name="connsiteX12" fmla="*/ 4931459 w 6169475"/>
              <a:gd name="connsiteY12" fmla="*/ 0 h 5390987"/>
            </a:gdLst>
            <a:ahLst/>
            <a:cxnLst/>
            <a:rect l="l" t="t" r="r" b="b"/>
            <a:pathLst>
              <a:path w="6169475" h="5390987">
                <a:moveTo>
                  <a:pt x="4931459" y="0"/>
                </a:moveTo>
                <a:cubicBezTo>
                  <a:pt x="5357017" y="0"/>
                  <a:pt x="5769985" y="53904"/>
                  <a:pt x="6163908" y="155256"/>
                </a:cubicBezTo>
                <a:lnTo>
                  <a:pt x="6169475" y="156837"/>
                </a:lnTo>
                <a:lnTo>
                  <a:pt x="6169475" y="2127130"/>
                </a:lnTo>
                <a:lnTo>
                  <a:pt x="6125148" y="2105777"/>
                </a:lnTo>
                <a:cubicBezTo>
                  <a:pt x="5758256" y="1950595"/>
                  <a:pt x="5354879" y="1864782"/>
                  <a:pt x="4931459" y="1864782"/>
                </a:cubicBezTo>
                <a:cubicBezTo>
                  <a:pt x="3237780" y="1864782"/>
                  <a:pt x="1864783" y="3237780"/>
                  <a:pt x="1864783" y="4931459"/>
                </a:cubicBezTo>
                <a:cubicBezTo>
                  <a:pt x="1864783" y="5037314"/>
                  <a:pt x="1870146" y="5141916"/>
                  <a:pt x="1880616" y="5245009"/>
                </a:cubicBezTo>
                <a:lnTo>
                  <a:pt x="1902894" y="5390987"/>
                </a:lnTo>
                <a:lnTo>
                  <a:pt x="22063" y="5390987"/>
                </a:lnTo>
                <a:lnTo>
                  <a:pt x="6417" y="5185232"/>
                </a:lnTo>
                <a:cubicBezTo>
                  <a:pt x="2157" y="5101179"/>
                  <a:pt x="0" y="5016571"/>
                  <a:pt x="0" y="4931459"/>
                </a:cubicBezTo>
                <a:cubicBezTo>
                  <a:pt x="0" y="2207889"/>
                  <a:pt x="2207889" y="0"/>
                  <a:pt x="4931459" y="0"/>
                </a:cubicBezTo>
                <a:close/>
              </a:path>
            </a:pathLst>
          </a:custGeom>
          <a:solidFill>
            <a:schemeClr val="accent1">
              <a:lumMod val="20000"/>
              <a:lumOff val="80000"/>
              <a:alpha val="21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10800000">
            <a:off x="-386998" y="3060227"/>
            <a:ext cx="6551100" cy="5693960"/>
          </a:xfrm>
          <a:custGeom>
            <a:avLst/>
            <a:gdLst>
              <a:gd name="connsiteX0" fmla="*/ 0 w 7205426"/>
              <a:gd name="connsiteY0" fmla="*/ 0 h 6262674"/>
              <a:gd name="connsiteX1" fmla="*/ 7205426 w 7205426"/>
              <a:gd name="connsiteY1" fmla="*/ 0 h 6262674"/>
              <a:gd name="connsiteX2" fmla="*/ 7205426 w 7205426"/>
              <a:gd name="connsiteY2" fmla="*/ 6235191 h 6262674"/>
              <a:gd name="connsiteX3" fmla="*/ 7011887 w 7205426"/>
              <a:gd name="connsiteY3" fmla="*/ 6251752 h 6262674"/>
              <a:gd name="connsiteX4" fmla="*/ 6627840 w 7205426"/>
              <a:gd name="connsiteY4" fmla="*/ 6262674 h 6262674"/>
              <a:gd name="connsiteX5" fmla="*/ 21967 w 7205426"/>
              <a:gd name="connsiteY5" fmla="*/ 291923 h 6262674"/>
            </a:gdLst>
            <a:ahLst/>
            <a:cxnLst/>
            <a:rect l="l" t="t" r="r" b="b"/>
            <a:pathLst>
              <a:path w="7205426" h="6262674">
                <a:moveTo>
                  <a:pt x="0" y="0"/>
                </a:moveTo>
                <a:lnTo>
                  <a:pt x="7205426" y="0"/>
                </a:lnTo>
                <a:lnTo>
                  <a:pt x="7205426" y="6235191"/>
                </a:lnTo>
                <a:lnTo>
                  <a:pt x="7011887" y="6251752"/>
                </a:lnTo>
                <a:cubicBezTo>
                  <a:pt x="6884795" y="6259001"/>
                  <a:pt x="6756747" y="6262674"/>
                  <a:pt x="6627840" y="6262674"/>
                </a:cubicBezTo>
                <a:cubicBezTo>
                  <a:pt x="3186755" y="6262674"/>
                  <a:pt x="357119" y="3644746"/>
                  <a:pt x="21967" y="291923"/>
                </a:cubicBezTo>
                <a:close/>
              </a:path>
            </a:pathLst>
          </a:custGeom>
          <a:noFill/>
          <a:ln w="12700" cap="sq">
            <a:gradFill>
              <a:gsLst>
                <a:gs pos="51000">
                  <a:schemeClr val="accent1">
                    <a:alpha val="0"/>
                  </a:schemeClr>
                </a:gs>
                <a:gs pos="80000">
                  <a:schemeClr val="accent1"/>
                </a:gs>
              </a:gsLst>
              <a:lin ang="8100000" scaled="0"/>
            </a:gra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flipH="1">
            <a:off x="0" y="3429000"/>
            <a:ext cx="5351741" cy="3429000"/>
          </a:xfrm>
          <a:custGeom>
            <a:avLst/>
            <a:gdLst>
              <a:gd name="connsiteX0" fmla="*/ 5351741 w 5351741"/>
              <a:gd name="connsiteY0" fmla="*/ 0 h 3429000"/>
              <a:gd name="connsiteX1" fmla="*/ 68062 w 5351741"/>
              <a:gd name="connsiteY1" fmla="*/ 3275944 h 3429000"/>
              <a:gd name="connsiteX2" fmla="*/ 0 w 5351741"/>
              <a:gd name="connsiteY2" fmla="*/ 3429000 h 3429000"/>
              <a:gd name="connsiteX3" fmla="*/ 5351741 w 5351741"/>
              <a:gd name="connsiteY3" fmla="*/ 3429000 h 3429000"/>
            </a:gdLst>
            <a:ahLst/>
            <a:cxnLst/>
            <a:rect l="l" t="t" r="r" b="b"/>
            <a:pathLst>
              <a:path w="5351741" h="3429000">
                <a:moveTo>
                  <a:pt x="5351741" y="0"/>
                </a:moveTo>
                <a:cubicBezTo>
                  <a:pt x="3036511" y="0"/>
                  <a:pt x="1032928" y="1334338"/>
                  <a:pt x="68062" y="3275944"/>
                </a:cubicBezTo>
                <a:lnTo>
                  <a:pt x="0" y="3429000"/>
                </a:lnTo>
                <a:lnTo>
                  <a:pt x="5351741" y="3429000"/>
                </a:lnTo>
                <a:close/>
              </a:path>
            </a:pathLst>
          </a:custGeom>
          <a:gradFill>
            <a:gsLst>
              <a:gs pos="0">
                <a:schemeClr val="accent1"/>
              </a:gs>
              <a:gs pos="100000">
                <a:schemeClr val="accent1">
                  <a:lumMod val="50000"/>
                </a:schemeClr>
              </a:gs>
            </a:gsLst>
            <a:lin ang="8100000" scaled="0"/>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1771661" y="1740543"/>
            <a:ext cx="8728870" cy="4174481"/>
          </a:xfrm>
          <a:prstGeom prst="roundRect">
            <a:avLst>
              <a:gd name="adj" fmla="val 5504"/>
            </a:avLst>
          </a:prstGeom>
          <a:gradFill>
            <a:gsLst>
              <a:gs pos="0">
                <a:schemeClr val="accent1">
                  <a:lumMod val="60000"/>
                  <a:lumOff val="40000"/>
                </a:schemeClr>
              </a:gs>
              <a:gs pos="100000">
                <a:schemeClr val="accent1"/>
              </a:gs>
            </a:gsLst>
            <a:lin ang="18900000" scaled="0"/>
          </a:gra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7" name="标题 1"/>
          <p:cNvSpPr txBox="1"/>
          <p:nvPr/>
        </p:nvSpPr>
        <p:spPr>
          <a:xfrm>
            <a:off x="10203092" y="1878642"/>
            <a:ext cx="154966" cy="154965"/>
          </a:xfrm>
          <a:prstGeom prst="ellipse">
            <a:avLst/>
          </a:prstGeom>
          <a:solidFill>
            <a:schemeClr val="bg1"/>
          </a:soli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8" name="标题 1"/>
          <p:cNvSpPr txBox="1"/>
          <p:nvPr/>
        </p:nvSpPr>
        <p:spPr>
          <a:xfrm>
            <a:off x="1691470" y="1576022"/>
            <a:ext cx="8666588" cy="4165448"/>
          </a:xfrm>
          <a:custGeom>
            <a:avLst/>
            <a:gdLst>
              <a:gd name="connsiteX0" fmla="*/ 4654312 w 8666588"/>
              <a:gd name="connsiteY0" fmla="*/ 1 h 4165448"/>
              <a:gd name="connsiteX1" fmla="*/ 4656297 w 8666588"/>
              <a:gd name="connsiteY1" fmla="*/ 1 h 4165448"/>
              <a:gd name="connsiteX2" fmla="*/ 4656440 w 8666588"/>
              <a:gd name="connsiteY2" fmla="*/ 463 h 4165448"/>
              <a:gd name="connsiteX3" fmla="*/ 2705599 w 8666588"/>
              <a:gd name="connsiteY3" fmla="*/ 0 h 4165448"/>
              <a:gd name="connsiteX4" fmla="*/ 2705604 w 8666588"/>
              <a:gd name="connsiteY4" fmla="*/ 1 h 4165448"/>
              <a:gd name="connsiteX5" fmla="*/ 2711599 w 8666588"/>
              <a:gd name="connsiteY5" fmla="*/ 1 h 4165448"/>
              <a:gd name="connsiteX6" fmla="*/ 2711598 w 8666588"/>
              <a:gd name="connsiteY6" fmla="*/ 1 h 4165448"/>
              <a:gd name="connsiteX7" fmla="*/ 2711599 w 8666588"/>
              <a:gd name="connsiteY7" fmla="*/ 1 h 4165448"/>
              <a:gd name="connsiteX8" fmla="*/ 2711599 w 8666588"/>
              <a:gd name="connsiteY8" fmla="*/ 1 h 4165448"/>
              <a:gd name="connsiteX9" fmla="*/ 2713583 w 8666588"/>
              <a:gd name="connsiteY9" fmla="*/ 1 h 4165448"/>
              <a:gd name="connsiteX10" fmla="*/ 2713583 w 8666588"/>
              <a:gd name="connsiteY10" fmla="*/ 1 h 4165448"/>
              <a:gd name="connsiteX11" fmla="*/ 4648308 w 8666588"/>
              <a:gd name="connsiteY11" fmla="*/ 1 h 4165448"/>
              <a:gd name="connsiteX12" fmla="*/ 4648312 w 8666588"/>
              <a:gd name="connsiteY12" fmla="*/ 0 h 4165448"/>
              <a:gd name="connsiteX13" fmla="*/ 4648317 w 8666588"/>
              <a:gd name="connsiteY13" fmla="*/ 1 h 4165448"/>
              <a:gd name="connsiteX14" fmla="*/ 4654312 w 8666588"/>
              <a:gd name="connsiteY14" fmla="*/ 1 h 4165448"/>
              <a:gd name="connsiteX15" fmla="*/ 4651328 w 8666588"/>
              <a:gd name="connsiteY15" fmla="*/ 648 h 4165448"/>
              <a:gd name="connsiteX16" fmla="*/ 4703667 w 8666588"/>
              <a:gd name="connsiteY16" fmla="*/ 11893 h 4165448"/>
              <a:gd name="connsiteX17" fmla="*/ 4748869 w 8666588"/>
              <a:gd name="connsiteY17" fmla="*/ 44324 h 4165448"/>
              <a:gd name="connsiteX18" fmla="*/ 4776501 w 8666588"/>
              <a:gd name="connsiteY18" fmla="*/ 87937 h 4165448"/>
              <a:gd name="connsiteX19" fmla="*/ 4776283 w 8666588"/>
              <a:gd name="connsiteY19" fmla="*/ 86777 h 4165448"/>
              <a:gd name="connsiteX20" fmla="*/ 4773909 w 8666588"/>
              <a:gd name="connsiteY20" fmla="*/ 82998 h 4165448"/>
              <a:gd name="connsiteX21" fmla="*/ 4775005 w 8666588"/>
              <a:gd name="connsiteY21" fmla="*/ 82593 h 4165448"/>
              <a:gd name="connsiteX22" fmla="*/ 4777668 w 8666588"/>
              <a:gd name="connsiteY22" fmla="*/ 89780 h 4165448"/>
              <a:gd name="connsiteX23" fmla="*/ 4779346 w 8666588"/>
              <a:gd name="connsiteY23" fmla="*/ 92428 h 4165448"/>
              <a:gd name="connsiteX24" fmla="*/ 4780077 w 8666588"/>
              <a:gd name="connsiteY24" fmla="*/ 96279 h 4165448"/>
              <a:gd name="connsiteX25" fmla="*/ 4884997 w 8666588"/>
              <a:gd name="connsiteY25" fmla="*/ 379464 h 4165448"/>
              <a:gd name="connsiteX26" fmla="*/ 5107677 w 8666588"/>
              <a:gd name="connsiteY26" fmla="*/ 541629 h 4165448"/>
              <a:gd name="connsiteX27" fmla="*/ 6510646 w 8666588"/>
              <a:gd name="connsiteY27" fmla="*/ 541629 h 4165448"/>
              <a:gd name="connsiteX28" fmla="*/ 6510646 w 8666588"/>
              <a:gd name="connsiteY28" fmla="*/ 542323 h 4165448"/>
              <a:gd name="connsiteX29" fmla="*/ 6529976 w 8666588"/>
              <a:gd name="connsiteY29" fmla="*/ 542323 h 4165448"/>
              <a:gd name="connsiteX30" fmla="*/ 6541185 w 8666588"/>
              <a:gd name="connsiteY30" fmla="*/ 543432 h 4165448"/>
              <a:gd name="connsiteX31" fmla="*/ 8462121 w 8666588"/>
              <a:gd name="connsiteY31" fmla="*/ 543432 h 4165448"/>
              <a:gd name="connsiteX32" fmla="*/ 8666588 w 8666588"/>
              <a:gd name="connsiteY32" fmla="*/ 747899 h 4165448"/>
              <a:gd name="connsiteX33" fmla="*/ 8666588 w 8666588"/>
              <a:gd name="connsiteY33" fmla="*/ 3951458 h 4165448"/>
              <a:gd name="connsiteX34" fmla="*/ 8462121 w 8666588"/>
              <a:gd name="connsiteY34" fmla="*/ 4155925 h 4165448"/>
              <a:gd name="connsiteX35" fmla="*/ 6731635 w 8666588"/>
              <a:gd name="connsiteY35" fmla="*/ 4155925 h 4165448"/>
              <a:gd name="connsiteX36" fmla="*/ 6685617 w 8666588"/>
              <a:gd name="connsiteY36" fmla="*/ 4165448 h 4165448"/>
              <a:gd name="connsiteX37" fmla="*/ 4742904 w 8666588"/>
              <a:gd name="connsiteY37" fmla="*/ 4165448 h 4165448"/>
              <a:gd name="connsiteX38" fmla="*/ 2107247 w 8666588"/>
              <a:gd name="connsiteY38" fmla="*/ 4165448 h 4165448"/>
              <a:gd name="connsiteX39" fmla="*/ 164534 w 8666588"/>
              <a:gd name="connsiteY39" fmla="*/ 4165448 h 4165448"/>
              <a:gd name="connsiteX40" fmla="*/ 0 w 8666588"/>
              <a:gd name="connsiteY40" fmla="*/ 3996799 h 4165448"/>
              <a:gd name="connsiteX41" fmla="*/ 0 w 8666588"/>
              <a:gd name="connsiteY41" fmla="*/ 3808295 h 4165448"/>
              <a:gd name="connsiteX42" fmla="*/ 0 w 8666588"/>
              <a:gd name="connsiteY42" fmla="*/ 915322 h 4165448"/>
              <a:gd name="connsiteX43" fmla="*/ 0 w 8666588"/>
              <a:gd name="connsiteY43" fmla="*/ 346258 h 4165448"/>
              <a:gd name="connsiteX44" fmla="*/ 322603 w 8666588"/>
              <a:gd name="connsiteY44" fmla="*/ 1 h 4165448"/>
              <a:gd name="connsiteX45" fmla="*/ 2705594 w 8666588"/>
              <a:gd name="connsiteY45" fmla="*/ 1 h 4165448"/>
            </a:gdLst>
            <a:ahLst/>
            <a:cxnLst/>
            <a:rect l="l" t="t" r="r" b="b"/>
            <a:pathLst>
              <a:path w="8666588" h="4165448">
                <a:moveTo>
                  <a:pt x="4654312" y="1"/>
                </a:moveTo>
                <a:lnTo>
                  <a:pt x="4656297" y="1"/>
                </a:lnTo>
                <a:lnTo>
                  <a:pt x="4656440" y="463"/>
                </a:lnTo>
                <a:close/>
                <a:moveTo>
                  <a:pt x="2705599" y="0"/>
                </a:moveTo>
                <a:lnTo>
                  <a:pt x="2705604" y="1"/>
                </a:lnTo>
                <a:lnTo>
                  <a:pt x="2711599" y="1"/>
                </a:lnTo>
                <a:lnTo>
                  <a:pt x="2711598" y="1"/>
                </a:lnTo>
                <a:lnTo>
                  <a:pt x="2711599" y="1"/>
                </a:lnTo>
                <a:lnTo>
                  <a:pt x="2711599" y="1"/>
                </a:lnTo>
                <a:lnTo>
                  <a:pt x="2713583" y="1"/>
                </a:lnTo>
                <a:lnTo>
                  <a:pt x="2713583" y="1"/>
                </a:lnTo>
                <a:lnTo>
                  <a:pt x="4648308" y="1"/>
                </a:lnTo>
                <a:lnTo>
                  <a:pt x="4648312" y="0"/>
                </a:lnTo>
                <a:lnTo>
                  <a:pt x="4648317" y="1"/>
                </a:lnTo>
                <a:lnTo>
                  <a:pt x="4654312" y="1"/>
                </a:lnTo>
                <a:lnTo>
                  <a:pt x="4651328" y="648"/>
                </a:lnTo>
                <a:lnTo>
                  <a:pt x="4703667" y="11893"/>
                </a:lnTo>
                <a:cubicBezTo>
                  <a:pt x="4720680" y="19550"/>
                  <a:pt x="4736002" y="30632"/>
                  <a:pt x="4748869" y="44324"/>
                </a:cubicBezTo>
                <a:lnTo>
                  <a:pt x="4776501" y="87937"/>
                </a:lnTo>
                <a:lnTo>
                  <a:pt x="4776283" y="86777"/>
                </a:lnTo>
                <a:lnTo>
                  <a:pt x="4773909" y="82998"/>
                </a:lnTo>
                <a:lnTo>
                  <a:pt x="4775005" y="82593"/>
                </a:lnTo>
                <a:lnTo>
                  <a:pt x="4777668" y="89780"/>
                </a:lnTo>
                <a:lnTo>
                  <a:pt x="4779346" y="92428"/>
                </a:lnTo>
                <a:lnTo>
                  <a:pt x="4780077" y="96279"/>
                </a:lnTo>
                <a:lnTo>
                  <a:pt x="4884997" y="379464"/>
                </a:lnTo>
                <a:cubicBezTo>
                  <a:pt x="4921287" y="477410"/>
                  <a:pt x="5009469" y="541629"/>
                  <a:pt x="5107677" y="541629"/>
                </a:cubicBezTo>
                <a:lnTo>
                  <a:pt x="6510646" y="541629"/>
                </a:lnTo>
                <a:lnTo>
                  <a:pt x="6510646" y="542323"/>
                </a:lnTo>
                <a:lnTo>
                  <a:pt x="6529976" y="542323"/>
                </a:lnTo>
                <a:lnTo>
                  <a:pt x="6541185" y="543432"/>
                </a:lnTo>
                <a:lnTo>
                  <a:pt x="8462121" y="543432"/>
                </a:lnTo>
                <a:cubicBezTo>
                  <a:pt x="8575045" y="543432"/>
                  <a:pt x="8666588" y="634975"/>
                  <a:pt x="8666588" y="747899"/>
                </a:cubicBezTo>
                <a:lnTo>
                  <a:pt x="8666588" y="3951458"/>
                </a:lnTo>
                <a:cubicBezTo>
                  <a:pt x="8666588" y="4064382"/>
                  <a:pt x="8575045" y="4155925"/>
                  <a:pt x="8462121" y="4155925"/>
                </a:cubicBezTo>
                <a:lnTo>
                  <a:pt x="6731635" y="4155925"/>
                </a:lnTo>
                <a:lnTo>
                  <a:pt x="6685617" y="4165448"/>
                </a:lnTo>
                <a:lnTo>
                  <a:pt x="4742904" y="4165448"/>
                </a:lnTo>
                <a:lnTo>
                  <a:pt x="2107247" y="4165448"/>
                </a:lnTo>
                <a:lnTo>
                  <a:pt x="164534" y="4165448"/>
                </a:lnTo>
                <a:cubicBezTo>
                  <a:pt x="73664" y="4165448"/>
                  <a:pt x="0" y="4089942"/>
                  <a:pt x="0" y="3996799"/>
                </a:cubicBezTo>
                <a:lnTo>
                  <a:pt x="0" y="3808295"/>
                </a:lnTo>
                <a:lnTo>
                  <a:pt x="0" y="915322"/>
                </a:lnTo>
                <a:lnTo>
                  <a:pt x="0" y="346258"/>
                </a:lnTo>
                <a:cubicBezTo>
                  <a:pt x="0" y="155026"/>
                  <a:pt x="144434" y="1"/>
                  <a:pt x="322603" y="1"/>
                </a:cubicBezTo>
                <a:lnTo>
                  <a:pt x="2705594" y="1"/>
                </a:lnTo>
                <a:close/>
              </a:path>
            </a:pathLst>
          </a:custGeom>
          <a:solidFill>
            <a:schemeClr val="bg1"/>
          </a:solidFill>
          <a:ln w="12700" cap="sq">
            <a:noFill/>
            <a:miter/>
          </a:ln>
          <a:effectLst>
            <a:outerShdw blurRad="50800" dist="38100" dir="10800000" algn="r" rotWithShape="0">
              <a:schemeClr val="tx1">
                <a:lumMod val="65000"/>
                <a:lumOff val="3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1243943" y="1726094"/>
            <a:ext cx="127160" cy="127159"/>
          </a:xfrm>
          <a:prstGeom prst="ellipse">
            <a:avLst/>
          </a:prstGeom>
          <a:solidFill>
            <a:schemeClr val="accent1"/>
          </a:soli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10" name="标题 1"/>
          <p:cNvSpPr txBox="1"/>
          <p:nvPr/>
        </p:nvSpPr>
        <p:spPr>
          <a:xfrm>
            <a:off x="1866584" y="1734967"/>
            <a:ext cx="8446131" cy="3762009"/>
          </a:xfrm>
          <a:prstGeom prst="rect">
            <a:avLst/>
          </a:prstGeom>
          <a:noFill/>
          <a:ln>
            <a:noFill/>
          </a:ln>
        </p:spPr>
        <p:txBody>
          <a:bodyPr vert="horz" wrap="square" lIns="91440" tIns="45720" rIns="91440" bIns="45720" rtlCol="0" anchor="t"/>
          <a:lstStyle/>
          <a:p>
            <a:pPr>
              <a:lnSpc>
                <a:spcPct val="150000"/>
              </a:lnSpc>
            </a:pPr>
            <a:r>
              <a:rPr kumimoji="1" lang="zh-CN" altLang="en-US" sz="1600" b="1"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（一）一审普通程序</a:t>
            </a:r>
            <a:endParaRPr kumimoji="1" lang="en-US" altLang="zh-CN" sz="1600" b="1"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1.</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起诉、调解和受理</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起诉状应当记明下列事项：</a:t>
            </a:r>
            <a:endPar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①原告的姓名、性别、年龄、民族、职业、工作单位、住所、联系方式，法人或者其他组织的名称、住所和法定代表人或者主要负责人的姓名、职务、联系方式；</a:t>
            </a:r>
            <a:endPar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②被告的姓名、性别、工作单位、住所等信息，法人或者其他组织的名称、住所等信息；</a:t>
            </a:r>
            <a:endPar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③诉讼请求和所根据的事实与理由；</a:t>
            </a:r>
            <a:endPar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④证据和证据来源，证人姓名和住所。</a:t>
            </a:r>
            <a:endPar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1" name="标题 1"/>
          <p:cNvSpPr txBox="1"/>
          <p:nvPr/>
        </p:nvSpPr>
        <p:spPr>
          <a:xfrm>
            <a:off x="920222" y="417527"/>
            <a:ext cx="10031360" cy="468000"/>
          </a:xfrm>
          <a:prstGeom prst="rect">
            <a:avLst/>
          </a:prstGeom>
          <a:noFill/>
          <a:ln>
            <a:noFill/>
          </a:ln>
        </p:spPr>
        <p:txBody>
          <a:bodyPr vert="horz" wrap="square" lIns="0" tIns="0" rIns="0" bIns="0" rtlCol="0" anchor="ctr"/>
          <a:lstStyle/>
          <a:p>
            <a:pPr algn="l">
              <a:lnSpc>
                <a:spcPct val="110000"/>
              </a:lnSpc>
            </a:pP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四、</a:t>
            </a:r>
            <a:r>
              <a:rPr kumimoji="1" lang="en-US" altLang="zh-CN" sz="28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诉讼程序</a:t>
            </a:r>
            <a:endParaRPr kumimoji="1" lang="zh-CN" altLang="en-US" dirty="0"/>
          </a:p>
        </p:txBody>
      </p:sp>
      <p:sp>
        <p:nvSpPr>
          <p:cNvPr id="12"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4" name="线条 1"/>
          <p:cNvCxnSpPr/>
          <p:nvPr/>
        </p:nvCxnSpPr>
        <p:spPr>
          <a:xfrm>
            <a:off x="565150" y="958632"/>
            <a:ext cx="11049001" cy="0"/>
          </a:xfrm>
          <a:prstGeom prst="line">
            <a:avLst/>
          </a:prstGeom>
          <a:noFill/>
          <a:ln w="6350" cap="flat">
            <a:solidFill>
              <a:schemeClr val="accent1"/>
            </a:solidFill>
            <a:miter/>
          </a:ln>
        </p:spPr>
      </p:cxnSp>
      <p:pic>
        <p:nvPicPr>
          <p:cNvPr id="17" name="图片 16"/>
          <p:cNvPicPr>
            <a:picLocks noChangeAspect="1"/>
          </p:cNvPicPr>
          <p:nvPr/>
        </p:nvPicPr>
        <p:blipFill>
          <a:blip r:embed="rId1"/>
          <a:stretch>
            <a:fillRect/>
          </a:stretch>
        </p:blipFill>
        <p:spPr>
          <a:xfrm>
            <a:off x="7682345" y="4210415"/>
            <a:ext cx="3701761" cy="214312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6694"/>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grpSp>
        <p:nvGrpSpPr>
          <p:cNvPr id="3" name="组合 2"/>
          <p:cNvGrpSpPr/>
          <p:nvPr/>
        </p:nvGrpSpPr>
        <p:grpSpPr>
          <a:xfrm>
            <a:off x="-370967" y="944893"/>
            <a:ext cx="12933935" cy="45719"/>
            <a:chOff x="-370967" y="944893"/>
            <a:chExt cx="12933935" cy="45719"/>
          </a:xfrm>
        </p:grpSpPr>
        <p:sp>
          <p:nvSpPr>
            <p:cNvPr id="4" name="标题 1"/>
            <p:cNvSpPr txBox="1"/>
            <p:nvPr/>
          </p:nvSpPr>
          <p:spPr>
            <a:xfrm flipV="1">
              <a:off x="7522968" y="944893"/>
              <a:ext cx="5040000" cy="45719"/>
            </a:xfrm>
            <a:prstGeom prst="roundRect">
              <a:avLst>
                <a:gd name="adj" fmla="val 50000"/>
              </a:avLst>
            </a:prstGeom>
            <a:gradFill>
              <a:gsLst>
                <a:gs pos="0">
                  <a:schemeClr val="accent1">
                    <a:lumMod val="40000"/>
                    <a:lumOff val="60000"/>
                  </a:schemeClr>
                </a:gs>
                <a:gs pos="100000">
                  <a:schemeClr val="accent1">
                    <a:lumMod val="40000"/>
                    <a:lumOff val="60000"/>
                    <a:alpha val="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flipV="1">
              <a:off x="-370967" y="944893"/>
              <a:ext cx="5040000" cy="45719"/>
            </a:xfrm>
            <a:prstGeom prst="roundRect">
              <a:avLst>
                <a:gd name="adj" fmla="val 50000"/>
              </a:avLst>
            </a:prstGeom>
            <a:gradFill>
              <a:gsLst>
                <a:gs pos="0">
                  <a:schemeClr val="accent1">
                    <a:lumMod val="40000"/>
                    <a:lumOff val="60000"/>
                    <a:alpha val="0"/>
                  </a:schemeClr>
                </a:gs>
                <a:gs pos="100000">
                  <a:schemeClr val="accent1">
                    <a:lumMod val="40000"/>
                    <a:lumOff val="6000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grpSp>
      <p:grpSp>
        <p:nvGrpSpPr>
          <p:cNvPr id="6" name="组合 5"/>
          <p:cNvGrpSpPr/>
          <p:nvPr/>
        </p:nvGrpSpPr>
        <p:grpSpPr>
          <a:xfrm>
            <a:off x="1767924" y="2218013"/>
            <a:ext cx="3498213" cy="3752477"/>
            <a:chOff x="534740" y="2104702"/>
            <a:chExt cx="3498213" cy="3752477"/>
          </a:xfrm>
        </p:grpSpPr>
        <p:sp>
          <p:nvSpPr>
            <p:cNvPr id="7" name="标题 1"/>
            <p:cNvSpPr txBox="1"/>
            <p:nvPr/>
          </p:nvSpPr>
          <p:spPr>
            <a:xfrm rot="21199428">
              <a:off x="722523" y="2274648"/>
              <a:ext cx="3122647" cy="3412585"/>
            </a:xfrm>
            <a:prstGeom prst="rect">
              <a:avLst/>
            </a:prstGeom>
            <a:gradFill>
              <a:gsLst>
                <a:gs pos="0">
                  <a:schemeClr val="accent1"/>
                </a:gs>
                <a:gs pos="100000">
                  <a:schemeClr val="accent1">
                    <a:lumMod val="75000"/>
                  </a:schemeClr>
                </a:gs>
              </a:gsLst>
              <a:lin ang="2700000" scaled="0"/>
            </a:gradFill>
            <a:ln w="19050" cap="sq">
              <a:noFill/>
              <a:miter/>
            </a:ln>
            <a:effectLst>
              <a:outerShdw blurRad="76200" dist="38100" dir="2700000" algn="tl" rotWithShape="0">
                <a:schemeClr val="accent1">
                  <a:lumMod val="50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722523" y="2274648"/>
              <a:ext cx="3122647" cy="3412585"/>
            </a:xfrm>
            <a:prstGeom prst="rect">
              <a:avLst/>
            </a:prstGeom>
            <a:solidFill>
              <a:srgbClr val="FFFFFF">
                <a:alpha val="100000"/>
              </a:srgbClr>
            </a:solidFill>
            <a:ln w="3175" cap="sq">
              <a:solidFill>
                <a:schemeClr val="accent1">
                  <a:lumMod val="20000"/>
                  <a:lumOff val="80000"/>
                </a:schemeClr>
              </a:solidFill>
              <a:miter/>
            </a:ln>
            <a:effectLst>
              <a:outerShdw blurRad="50800" dist="38100" dir="2700000" algn="tl" rotWithShape="0">
                <a:schemeClr val="accent1">
                  <a:lumMod val="50000"/>
                  <a:alpha val="20000"/>
                </a:schemeClr>
              </a:outerShdw>
            </a:effectLst>
          </p:spPr>
          <p:txBody>
            <a:bodyPr vert="horz" wrap="square" lIns="91440" tIns="45720" rIns="91440" bIns="45720" rtlCol="0" anchor="ctr"/>
            <a:lstStyle/>
            <a:p>
              <a:pPr algn="ctr">
                <a:lnSpc>
                  <a:spcPct val="110000"/>
                </a:lnSpc>
              </a:pPr>
              <a:endParaRPr kumimoji="1" lang="zh-CN" altLang="en-US"/>
            </a:p>
          </p:txBody>
        </p:sp>
      </p:grpSp>
      <p:sp>
        <p:nvSpPr>
          <p:cNvPr id="10" name="标题 1"/>
          <p:cNvSpPr txBox="1"/>
          <p:nvPr/>
        </p:nvSpPr>
        <p:spPr>
          <a:xfrm>
            <a:off x="4669034" y="320149"/>
            <a:ext cx="2853934" cy="1109268"/>
          </a:xfrm>
          <a:prstGeom prst="rect">
            <a:avLst/>
          </a:prstGeom>
          <a:noFill/>
          <a:ln>
            <a:noFill/>
          </a:ln>
        </p:spPr>
        <p:txBody>
          <a:bodyPr vert="horz" wrap="square" lIns="0" tIns="0" rIns="0" bIns="0" rtlCol="0" anchor="t"/>
          <a:lstStyle/>
          <a:p>
            <a:pPr algn="ctr">
              <a:lnSpc>
                <a:spcPct val="130000"/>
              </a:lnSpc>
            </a:pPr>
            <a:r>
              <a:rPr kumimoji="1" lang="en-US" altLang="zh-CN" sz="5400">
                <a:ln w="12700">
                  <a:noFill/>
                </a:ln>
                <a:gradFill>
                  <a:gsLst>
                    <a:gs pos="0">
                      <a:schemeClr val="accent1">
                        <a:lumMod val="60000"/>
                        <a:lumOff val="40000"/>
                      </a:schemeClr>
                    </a:gs>
                    <a:gs pos="100000">
                      <a:schemeClr val="accent1">
                        <a:lumMod val="75000"/>
                      </a:schemeClr>
                    </a:gs>
                  </a:gsLst>
                  <a:lin ang="5400000" scaled="0"/>
                </a:gradFill>
                <a:latin typeface="Source Han Sans CN Heavy Bold" panose="02010600030101010101" charset="-122"/>
                <a:ea typeface="Source Han Sans CN Heavy Bold" panose="02010600030101010101" charset="-122"/>
                <a:cs typeface="Source Han Sans CN Heavy Bold" panose="02010600030101010101" charset="-122"/>
              </a:rPr>
              <a:t>目录</a:t>
            </a:r>
            <a:endParaRPr kumimoji="1" lang="zh-CN" altLang="en-US"/>
          </a:p>
        </p:txBody>
      </p:sp>
      <p:sp>
        <p:nvSpPr>
          <p:cNvPr id="11" name="标题 1"/>
          <p:cNvSpPr txBox="1"/>
          <p:nvPr/>
        </p:nvSpPr>
        <p:spPr>
          <a:xfrm>
            <a:off x="2471108" y="2541581"/>
            <a:ext cx="1861820" cy="1037565"/>
          </a:xfrm>
          <a:prstGeom prst="rect">
            <a:avLst/>
          </a:prstGeom>
          <a:noFill/>
          <a:ln>
            <a:noFill/>
          </a:ln>
        </p:spPr>
        <p:txBody>
          <a:bodyPr vert="horz" wrap="square" lIns="0" tIns="0" rIns="0" bIns="0" rtlCol="0" anchor="ctr"/>
          <a:lstStyle/>
          <a:p>
            <a:pPr algn="ctr">
              <a:lnSpc>
                <a:spcPct val="130000"/>
              </a:lnSpc>
            </a:pPr>
            <a:r>
              <a:rPr kumimoji="1" lang="en-US" altLang="zh-CN" sz="5400" dirty="0">
                <a:ln w="12700">
                  <a:noFill/>
                </a:ln>
                <a:gradFill>
                  <a:gsLst>
                    <a:gs pos="0">
                      <a:schemeClr val="accent1">
                        <a:lumMod val="60000"/>
                        <a:lumOff val="40000"/>
                      </a:schemeClr>
                    </a:gs>
                    <a:gs pos="100000">
                      <a:schemeClr val="accent1"/>
                    </a:gs>
                  </a:gsLst>
                  <a:lin ang="5400000" scaled="0"/>
                </a:gradFill>
                <a:latin typeface="Source Han Sans CN Regular" panose="02010600030101010101" charset="-122"/>
                <a:ea typeface="Source Han Sans CN Regular" panose="02010600030101010101" charset="-122"/>
                <a:cs typeface="Source Han Sans CN Regular" panose="02010600030101010101" charset="-122"/>
              </a:rPr>
              <a:t>01</a:t>
            </a:r>
            <a:endParaRPr kumimoji="1" lang="zh-CN" altLang="en-US" dirty="0"/>
          </a:p>
        </p:txBody>
      </p:sp>
      <p:sp>
        <p:nvSpPr>
          <p:cNvPr id="12" name="标题 1"/>
          <p:cNvSpPr txBox="1"/>
          <p:nvPr/>
        </p:nvSpPr>
        <p:spPr>
          <a:xfrm>
            <a:off x="2084469" y="3579146"/>
            <a:ext cx="2865121" cy="1930987"/>
          </a:xfrm>
          <a:prstGeom prst="rect">
            <a:avLst/>
          </a:prstGeom>
          <a:noFill/>
          <a:ln>
            <a:noFill/>
          </a:ln>
        </p:spPr>
        <p:txBody>
          <a:bodyPr vert="horz" wrap="square" lIns="0" tIns="0" rIns="0" bIns="0" rtlCol="0" anchor="ctr"/>
          <a:lstStyle/>
          <a:p>
            <a:pPr algn="ctr">
              <a:lnSpc>
                <a:spcPct val="130000"/>
              </a:lnSpc>
            </a:pPr>
            <a:r>
              <a:rPr kumimoji="1" lang="zh-CN" altLang="en-US" sz="2400" dirty="0">
                <a:ln w="12700">
                  <a:noFill/>
                </a:ln>
                <a:solidFill>
                  <a:srgbClr val="595959">
                    <a:alpha val="100000"/>
                  </a:srgbClr>
                </a:solidFill>
                <a:latin typeface="Source Han Sans CN Bold Bold" panose="020B0800000000000000" charset="-122"/>
                <a:ea typeface="Source Han Sans CN Bold Bold" panose="020B0800000000000000" charset="-122"/>
              </a:rPr>
              <a:t>仲裁</a:t>
            </a:r>
            <a:endParaRPr kumimoji="1" lang="zh-CN" altLang="en-US" dirty="0"/>
          </a:p>
        </p:txBody>
      </p:sp>
      <p:sp>
        <p:nvSpPr>
          <p:cNvPr id="13" name="标题 1"/>
          <p:cNvSpPr txBox="1"/>
          <p:nvPr/>
        </p:nvSpPr>
        <p:spPr>
          <a:xfrm>
            <a:off x="5152905" y="1455194"/>
            <a:ext cx="1886191" cy="366281"/>
          </a:xfrm>
          <a:prstGeom prst="rect">
            <a:avLst/>
          </a:prstGeom>
          <a:noFill/>
          <a:ln>
            <a:noFill/>
          </a:ln>
        </p:spPr>
        <p:txBody>
          <a:bodyPr vert="horz" wrap="square" lIns="0" tIns="0" rIns="0" bIns="0" rtlCol="0" anchor="t"/>
          <a:lstStyle/>
          <a:p>
            <a:pPr algn="ctr">
              <a:lnSpc>
                <a:spcPct val="130000"/>
              </a:lnSpc>
            </a:pPr>
            <a:r>
              <a:rPr kumimoji="1" lang="en-US" altLang="zh-CN" sz="1800">
                <a:ln w="12700">
                  <a:noFill/>
                </a:ln>
                <a:solidFill>
                  <a:srgbClr val="8EC6FE">
                    <a:alpha val="100000"/>
                  </a:srgbClr>
                </a:solidFill>
                <a:latin typeface="Source Han Sans CN Regular" panose="02010600030101010101" charset="-122"/>
                <a:ea typeface="Source Han Sans CN Regular" panose="02010600030101010101" charset="-122"/>
                <a:cs typeface="Source Han Sans CN Regular" panose="02010600030101010101" charset="-122"/>
              </a:rPr>
              <a:t>CONTENTS</a:t>
            </a:r>
            <a:endParaRPr kumimoji="1" lang="zh-CN" altLang="en-US"/>
          </a:p>
        </p:txBody>
      </p:sp>
      <p:grpSp>
        <p:nvGrpSpPr>
          <p:cNvPr id="14" name="组合 13"/>
          <p:cNvGrpSpPr/>
          <p:nvPr/>
        </p:nvGrpSpPr>
        <p:grpSpPr>
          <a:xfrm>
            <a:off x="7216622" y="2048067"/>
            <a:ext cx="3498213" cy="3752477"/>
            <a:chOff x="4431753" y="2104702"/>
            <a:chExt cx="3498213" cy="3752477"/>
          </a:xfrm>
        </p:grpSpPr>
        <p:sp>
          <p:nvSpPr>
            <p:cNvPr id="15" name="标题 1"/>
            <p:cNvSpPr txBox="1"/>
            <p:nvPr/>
          </p:nvSpPr>
          <p:spPr>
            <a:xfrm rot="21199428">
              <a:off x="4619536" y="2274648"/>
              <a:ext cx="3122647" cy="3412585"/>
            </a:xfrm>
            <a:prstGeom prst="rect">
              <a:avLst/>
            </a:prstGeom>
            <a:gradFill>
              <a:gsLst>
                <a:gs pos="0">
                  <a:schemeClr val="accent1"/>
                </a:gs>
                <a:gs pos="100000">
                  <a:schemeClr val="accent1">
                    <a:lumMod val="75000"/>
                  </a:schemeClr>
                </a:gs>
              </a:gsLst>
              <a:lin ang="2700000" scaled="0"/>
            </a:gradFill>
            <a:ln w="19050" cap="sq">
              <a:noFill/>
              <a:miter/>
            </a:ln>
            <a:effectLst>
              <a:outerShdw blurRad="76200" dist="38100" dir="2700000" algn="tl" rotWithShape="0">
                <a:schemeClr val="accent1">
                  <a:lumMod val="50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4619536" y="2274648"/>
              <a:ext cx="3122647" cy="3412585"/>
            </a:xfrm>
            <a:prstGeom prst="rect">
              <a:avLst/>
            </a:prstGeom>
            <a:solidFill>
              <a:srgbClr val="FFFFFF">
                <a:alpha val="100000"/>
              </a:srgbClr>
            </a:solidFill>
            <a:ln w="3175" cap="sq">
              <a:solidFill>
                <a:schemeClr val="accent1">
                  <a:lumMod val="20000"/>
                  <a:lumOff val="80000"/>
                </a:schemeClr>
              </a:solidFill>
              <a:miter/>
            </a:ln>
            <a:effectLst>
              <a:outerShdw blurRad="50800" dist="38100" dir="2700000" algn="tl" rotWithShape="0">
                <a:schemeClr val="accent1">
                  <a:lumMod val="50000"/>
                  <a:alpha val="20000"/>
                </a:schemeClr>
              </a:outerShdw>
            </a:effectLst>
          </p:spPr>
          <p:txBody>
            <a:bodyPr vert="horz" wrap="square" lIns="91440" tIns="45720" rIns="91440" bIns="45720" rtlCol="0" anchor="ctr"/>
            <a:lstStyle/>
            <a:p>
              <a:pPr algn="ctr">
                <a:lnSpc>
                  <a:spcPct val="110000"/>
                </a:lnSpc>
              </a:pPr>
              <a:endParaRPr kumimoji="1" lang="zh-CN" altLang="en-US"/>
            </a:p>
          </p:txBody>
        </p:sp>
      </p:grpSp>
      <p:sp>
        <p:nvSpPr>
          <p:cNvPr id="20" name="标题 1"/>
          <p:cNvSpPr txBox="1"/>
          <p:nvPr/>
        </p:nvSpPr>
        <p:spPr>
          <a:xfrm>
            <a:off x="8060683" y="2460138"/>
            <a:ext cx="1861820" cy="1037565"/>
          </a:xfrm>
          <a:prstGeom prst="rect">
            <a:avLst/>
          </a:prstGeom>
          <a:noFill/>
          <a:ln>
            <a:noFill/>
          </a:ln>
        </p:spPr>
        <p:txBody>
          <a:bodyPr vert="horz" wrap="square" lIns="0" tIns="0" rIns="0" bIns="0" rtlCol="0" anchor="ctr"/>
          <a:lstStyle/>
          <a:p>
            <a:pPr algn="ctr">
              <a:lnSpc>
                <a:spcPct val="130000"/>
              </a:lnSpc>
            </a:pPr>
            <a:r>
              <a:rPr kumimoji="1" lang="en-US" altLang="zh-CN" sz="5400" dirty="0">
                <a:ln w="12700">
                  <a:noFill/>
                </a:ln>
                <a:gradFill>
                  <a:gsLst>
                    <a:gs pos="0">
                      <a:schemeClr val="accent1">
                        <a:lumMod val="60000"/>
                        <a:lumOff val="40000"/>
                      </a:schemeClr>
                    </a:gs>
                    <a:gs pos="100000">
                      <a:schemeClr val="accent1"/>
                    </a:gs>
                  </a:gsLst>
                  <a:lin ang="5400000" scaled="0"/>
                </a:gradFill>
                <a:latin typeface="Source Han Sans CN Regular" panose="02010600030101010101" charset="-122"/>
                <a:ea typeface="Source Han Sans CN Regular" panose="02010600030101010101" charset="-122"/>
                <a:cs typeface="Source Han Sans CN Regular" panose="02010600030101010101" charset="-122"/>
              </a:rPr>
              <a:t>02</a:t>
            </a:r>
            <a:endParaRPr kumimoji="1" lang="zh-CN" altLang="en-US" dirty="0"/>
          </a:p>
        </p:txBody>
      </p:sp>
      <p:sp>
        <p:nvSpPr>
          <p:cNvPr id="21" name="标题 1"/>
          <p:cNvSpPr txBox="1"/>
          <p:nvPr/>
        </p:nvSpPr>
        <p:spPr>
          <a:xfrm>
            <a:off x="7631130" y="3718723"/>
            <a:ext cx="2865121" cy="1930987"/>
          </a:xfrm>
          <a:prstGeom prst="rect">
            <a:avLst/>
          </a:prstGeom>
          <a:noFill/>
          <a:ln>
            <a:noFill/>
          </a:ln>
        </p:spPr>
        <p:txBody>
          <a:bodyPr vert="horz" wrap="square" lIns="0" tIns="0" rIns="0" bIns="0" rtlCol="0" anchor="ctr"/>
          <a:lstStyle/>
          <a:p>
            <a:pPr algn="ctr">
              <a:lnSpc>
                <a:spcPct val="130000"/>
              </a:lnSpc>
            </a:pPr>
            <a:r>
              <a:rPr kumimoji="1" lang="zh-CN" altLang="en-US" sz="2400" dirty="0">
                <a:ln w="12700">
                  <a:noFill/>
                </a:ln>
                <a:solidFill>
                  <a:srgbClr val="595959">
                    <a:alpha val="100000"/>
                  </a:srgbClr>
                </a:solidFill>
                <a:latin typeface="Source Han Sans CN Bold Bold" panose="020B0800000000000000" charset="-122"/>
                <a:ea typeface="Source Han Sans CN Bold Bold" panose="020B0800000000000000" charset="-122"/>
              </a:rPr>
              <a:t>诉讼</a:t>
            </a:r>
            <a:endParaRPr kumimoji="1" lang="zh-CN" altLang="en-US" dirty="0"/>
          </a:p>
        </p:txBody>
      </p:sp>
      <p:sp>
        <p:nvSpPr>
          <p:cNvPr id="24" name="标题 1"/>
          <p:cNvSpPr txBox="1"/>
          <p:nvPr/>
        </p:nvSpPr>
        <p:spPr>
          <a:xfrm>
            <a:off x="2826607" y="3652402"/>
            <a:ext cx="1150821" cy="36000"/>
          </a:xfrm>
          <a:prstGeom prst="roundRect">
            <a:avLst>
              <a:gd name="adj" fmla="val 38832"/>
            </a:avLst>
          </a:prstGeom>
          <a:solidFill>
            <a:schemeClr val="bg1">
              <a:lumMod val="95000"/>
            </a:schemeClr>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8488281" y="3729109"/>
            <a:ext cx="1150821" cy="36000"/>
          </a:xfrm>
          <a:prstGeom prst="roundRect">
            <a:avLst>
              <a:gd name="adj" fmla="val 38832"/>
            </a:avLst>
          </a:prstGeom>
          <a:solidFill>
            <a:schemeClr val="bg1">
              <a:lumMod val="95000"/>
            </a:schemeClr>
          </a:solidFill>
          <a:ln w="1905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flipV="1">
            <a:off x="7977155" y="0"/>
            <a:ext cx="4214845" cy="3683000"/>
          </a:xfrm>
          <a:custGeom>
            <a:avLst/>
            <a:gdLst>
              <a:gd name="connsiteX0" fmla="*/ 4931459 w 6169475"/>
              <a:gd name="connsiteY0" fmla="*/ 0 h 5390987"/>
              <a:gd name="connsiteX1" fmla="*/ 6163908 w 6169475"/>
              <a:gd name="connsiteY1" fmla="*/ 155256 h 5390987"/>
              <a:gd name="connsiteX2" fmla="*/ 6169475 w 6169475"/>
              <a:gd name="connsiteY2" fmla="*/ 156837 h 5390987"/>
              <a:gd name="connsiteX3" fmla="*/ 6169475 w 6169475"/>
              <a:gd name="connsiteY3" fmla="*/ 2127130 h 5390987"/>
              <a:gd name="connsiteX4" fmla="*/ 6125148 w 6169475"/>
              <a:gd name="connsiteY4" fmla="*/ 2105777 h 5390987"/>
              <a:gd name="connsiteX5" fmla="*/ 4931459 w 6169475"/>
              <a:gd name="connsiteY5" fmla="*/ 1864782 h 5390987"/>
              <a:gd name="connsiteX6" fmla="*/ 1864783 w 6169475"/>
              <a:gd name="connsiteY6" fmla="*/ 4931459 h 5390987"/>
              <a:gd name="connsiteX7" fmla="*/ 1880616 w 6169475"/>
              <a:gd name="connsiteY7" fmla="*/ 5245009 h 5390987"/>
              <a:gd name="connsiteX8" fmla="*/ 1902894 w 6169475"/>
              <a:gd name="connsiteY8" fmla="*/ 5390987 h 5390987"/>
              <a:gd name="connsiteX9" fmla="*/ 22063 w 6169475"/>
              <a:gd name="connsiteY9" fmla="*/ 5390987 h 5390987"/>
              <a:gd name="connsiteX10" fmla="*/ 6417 w 6169475"/>
              <a:gd name="connsiteY10" fmla="*/ 5185232 h 5390987"/>
              <a:gd name="connsiteX11" fmla="*/ 0 w 6169475"/>
              <a:gd name="connsiteY11" fmla="*/ 4931459 h 5390987"/>
              <a:gd name="connsiteX12" fmla="*/ 4931459 w 6169475"/>
              <a:gd name="connsiteY12" fmla="*/ 0 h 5390987"/>
            </a:gdLst>
            <a:ahLst/>
            <a:cxnLst/>
            <a:rect l="l" t="t" r="r" b="b"/>
            <a:pathLst>
              <a:path w="6169475" h="5390987">
                <a:moveTo>
                  <a:pt x="4931459" y="0"/>
                </a:moveTo>
                <a:cubicBezTo>
                  <a:pt x="5357017" y="0"/>
                  <a:pt x="5769985" y="53904"/>
                  <a:pt x="6163908" y="155256"/>
                </a:cubicBezTo>
                <a:lnTo>
                  <a:pt x="6169475" y="156837"/>
                </a:lnTo>
                <a:lnTo>
                  <a:pt x="6169475" y="2127130"/>
                </a:lnTo>
                <a:lnTo>
                  <a:pt x="6125148" y="2105777"/>
                </a:lnTo>
                <a:cubicBezTo>
                  <a:pt x="5758256" y="1950595"/>
                  <a:pt x="5354879" y="1864782"/>
                  <a:pt x="4931459" y="1864782"/>
                </a:cubicBezTo>
                <a:cubicBezTo>
                  <a:pt x="3237780" y="1864782"/>
                  <a:pt x="1864783" y="3237780"/>
                  <a:pt x="1864783" y="4931459"/>
                </a:cubicBezTo>
                <a:cubicBezTo>
                  <a:pt x="1864783" y="5037314"/>
                  <a:pt x="1870146" y="5141916"/>
                  <a:pt x="1880616" y="5245009"/>
                </a:cubicBezTo>
                <a:lnTo>
                  <a:pt x="1902894" y="5390987"/>
                </a:lnTo>
                <a:lnTo>
                  <a:pt x="22063" y="5390987"/>
                </a:lnTo>
                <a:lnTo>
                  <a:pt x="6417" y="5185232"/>
                </a:lnTo>
                <a:cubicBezTo>
                  <a:pt x="2157" y="5101179"/>
                  <a:pt x="0" y="5016571"/>
                  <a:pt x="0" y="4931459"/>
                </a:cubicBezTo>
                <a:cubicBezTo>
                  <a:pt x="0" y="2207889"/>
                  <a:pt x="2207889" y="0"/>
                  <a:pt x="4931459" y="0"/>
                </a:cubicBezTo>
                <a:close/>
              </a:path>
            </a:pathLst>
          </a:custGeom>
          <a:solidFill>
            <a:schemeClr val="accent1">
              <a:lumMod val="20000"/>
              <a:lumOff val="80000"/>
              <a:alpha val="21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10800000">
            <a:off x="-386998" y="3060227"/>
            <a:ext cx="6551100" cy="5693960"/>
          </a:xfrm>
          <a:custGeom>
            <a:avLst/>
            <a:gdLst>
              <a:gd name="connsiteX0" fmla="*/ 0 w 7205426"/>
              <a:gd name="connsiteY0" fmla="*/ 0 h 6262674"/>
              <a:gd name="connsiteX1" fmla="*/ 7205426 w 7205426"/>
              <a:gd name="connsiteY1" fmla="*/ 0 h 6262674"/>
              <a:gd name="connsiteX2" fmla="*/ 7205426 w 7205426"/>
              <a:gd name="connsiteY2" fmla="*/ 6235191 h 6262674"/>
              <a:gd name="connsiteX3" fmla="*/ 7011887 w 7205426"/>
              <a:gd name="connsiteY3" fmla="*/ 6251752 h 6262674"/>
              <a:gd name="connsiteX4" fmla="*/ 6627840 w 7205426"/>
              <a:gd name="connsiteY4" fmla="*/ 6262674 h 6262674"/>
              <a:gd name="connsiteX5" fmla="*/ 21967 w 7205426"/>
              <a:gd name="connsiteY5" fmla="*/ 291923 h 6262674"/>
            </a:gdLst>
            <a:ahLst/>
            <a:cxnLst/>
            <a:rect l="l" t="t" r="r" b="b"/>
            <a:pathLst>
              <a:path w="7205426" h="6262674">
                <a:moveTo>
                  <a:pt x="0" y="0"/>
                </a:moveTo>
                <a:lnTo>
                  <a:pt x="7205426" y="0"/>
                </a:lnTo>
                <a:lnTo>
                  <a:pt x="7205426" y="6235191"/>
                </a:lnTo>
                <a:lnTo>
                  <a:pt x="7011887" y="6251752"/>
                </a:lnTo>
                <a:cubicBezTo>
                  <a:pt x="6884795" y="6259001"/>
                  <a:pt x="6756747" y="6262674"/>
                  <a:pt x="6627840" y="6262674"/>
                </a:cubicBezTo>
                <a:cubicBezTo>
                  <a:pt x="3186755" y="6262674"/>
                  <a:pt x="357119" y="3644746"/>
                  <a:pt x="21967" y="291923"/>
                </a:cubicBezTo>
                <a:close/>
              </a:path>
            </a:pathLst>
          </a:custGeom>
          <a:noFill/>
          <a:ln w="12700" cap="sq">
            <a:gradFill>
              <a:gsLst>
                <a:gs pos="51000">
                  <a:schemeClr val="accent1">
                    <a:alpha val="0"/>
                  </a:schemeClr>
                </a:gs>
                <a:gs pos="80000">
                  <a:schemeClr val="accent1"/>
                </a:gs>
              </a:gsLst>
              <a:lin ang="8100000" scaled="0"/>
            </a:gra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flipH="1">
            <a:off x="0" y="3429000"/>
            <a:ext cx="5351741" cy="3429000"/>
          </a:xfrm>
          <a:custGeom>
            <a:avLst/>
            <a:gdLst>
              <a:gd name="connsiteX0" fmla="*/ 5351741 w 5351741"/>
              <a:gd name="connsiteY0" fmla="*/ 0 h 3429000"/>
              <a:gd name="connsiteX1" fmla="*/ 68062 w 5351741"/>
              <a:gd name="connsiteY1" fmla="*/ 3275944 h 3429000"/>
              <a:gd name="connsiteX2" fmla="*/ 0 w 5351741"/>
              <a:gd name="connsiteY2" fmla="*/ 3429000 h 3429000"/>
              <a:gd name="connsiteX3" fmla="*/ 5351741 w 5351741"/>
              <a:gd name="connsiteY3" fmla="*/ 3429000 h 3429000"/>
            </a:gdLst>
            <a:ahLst/>
            <a:cxnLst/>
            <a:rect l="l" t="t" r="r" b="b"/>
            <a:pathLst>
              <a:path w="5351741" h="3429000">
                <a:moveTo>
                  <a:pt x="5351741" y="0"/>
                </a:moveTo>
                <a:cubicBezTo>
                  <a:pt x="3036511" y="0"/>
                  <a:pt x="1032928" y="1334338"/>
                  <a:pt x="68062" y="3275944"/>
                </a:cubicBezTo>
                <a:lnTo>
                  <a:pt x="0" y="3429000"/>
                </a:lnTo>
                <a:lnTo>
                  <a:pt x="5351741" y="3429000"/>
                </a:lnTo>
                <a:close/>
              </a:path>
            </a:pathLst>
          </a:custGeom>
          <a:gradFill>
            <a:gsLst>
              <a:gs pos="0">
                <a:schemeClr val="accent1"/>
              </a:gs>
              <a:gs pos="100000">
                <a:schemeClr val="accent1">
                  <a:lumMod val="50000"/>
                </a:schemeClr>
              </a:gs>
            </a:gsLst>
            <a:lin ang="8100000" scaled="0"/>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1771661" y="1740543"/>
            <a:ext cx="8728870" cy="4174481"/>
          </a:xfrm>
          <a:prstGeom prst="roundRect">
            <a:avLst>
              <a:gd name="adj" fmla="val 5504"/>
            </a:avLst>
          </a:prstGeom>
          <a:gradFill>
            <a:gsLst>
              <a:gs pos="0">
                <a:schemeClr val="accent1">
                  <a:lumMod val="60000"/>
                  <a:lumOff val="40000"/>
                </a:schemeClr>
              </a:gs>
              <a:gs pos="100000">
                <a:schemeClr val="accent1"/>
              </a:gs>
            </a:gsLst>
            <a:lin ang="18900000" scaled="0"/>
          </a:gra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7" name="标题 1"/>
          <p:cNvSpPr txBox="1"/>
          <p:nvPr/>
        </p:nvSpPr>
        <p:spPr>
          <a:xfrm>
            <a:off x="10203092" y="1878642"/>
            <a:ext cx="154966" cy="154965"/>
          </a:xfrm>
          <a:prstGeom prst="ellipse">
            <a:avLst/>
          </a:prstGeom>
          <a:solidFill>
            <a:schemeClr val="bg1"/>
          </a:soli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8" name="标题 1"/>
          <p:cNvSpPr txBox="1"/>
          <p:nvPr/>
        </p:nvSpPr>
        <p:spPr>
          <a:xfrm>
            <a:off x="1691470" y="1576022"/>
            <a:ext cx="8666588" cy="4165448"/>
          </a:xfrm>
          <a:custGeom>
            <a:avLst/>
            <a:gdLst>
              <a:gd name="connsiteX0" fmla="*/ 4654312 w 8666588"/>
              <a:gd name="connsiteY0" fmla="*/ 1 h 4165448"/>
              <a:gd name="connsiteX1" fmla="*/ 4656297 w 8666588"/>
              <a:gd name="connsiteY1" fmla="*/ 1 h 4165448"/>
              <a:gd name="connsiteX2" fmla="*/ 4656440 w 8666588"/>
              <a:gd name="connsiteY2" fmla="*/ 463 h 4165448"/>
              <a:gd name="connsiteX3" fmla="*/ 2705599 w 8666588"/>
              <a:gd name="connsiteY3" fmla="*/ 0 h 4165448"/>
              <a:gd name="connsiteX4" fmla="*/ 2705604 w 8666588"/>
              <a:gd name="connsiteY4" fmla="*/ 1 h 4165448"/>
              <a:gd name="connsiteX5" fmla="*/ 2711599 w 8666588"/>
              <a:gd name="connsiteY5" fmla="*/ 1 h 4165448"/>
              <a:gd name="connsiteX6" fmla="*/ 2711598 w 8666588"/>
              <a:gd name="connsiteY6" fmla="*/ 1 h 4165448"/>
              <a:gd name="connsiteX7" fmla="*/ 2711599 w 8666588"/>
              <a:gd name="connsiteY7" fmla="*/ 1 h 4165448"/>
              <a:gd name="connsiteX8" fmla="*/ 2711599 w 8666588"/>
              <a:gd name="connsiteY8" fmla="*/ 1 h 4165448"/>
              <a:gd name="connsiteX9" fmla="*/ 2713583 w 8666588"/>
              <a:gd name="connsiteY9" fmla="*/ 1 h 4165448"/>
              <a:gd name="connsiteX10" fmla="*/ 2713583 w 8666588"/>
              <a:gd name="connsiteY10" fmla="*/ 1 h 4165448"/>
              <a:gd name="connsiteX11" fmla="*/ 4648308 w 8666588"/>
              <a:gd name="connsiteY11" fmla="*/ 1 h 4165448"/>
              <a:gd name="connsiteX12" fmla="*/ 4648312 w 8666588"/>
              <a:gd name="connsiteY12" fmla="*/ 0 h 4165448"/>
              <a:gd name="connsiteX13" fmla="*/ 4648317 w 8666588"/>
              <a:gd name="connsiteY13" fmla="*/ 1 h 4165448"/>
              <a:gd name="connsiteX14" fmla="*/ 4654312 w 8666588"/>
              <a:gd name="connsiteY14" fmla="*/ 1 h 4165448"/>
              <a:gd name="connsiteX15" fmla="*/ 4651328 w 8666588"/>
              <a:gd name="connsiteY15" fmla="*/ 648 h 4165448"/>
              <a:gd name="connsiteX16" fmla="*/ 4703667 w 8666588"/>
              <a:gd name="connsiteY16" fmla="*/ 11893 h 4165448"/>
              <a:gd name="connsiteX17" fmla="*/ 4748869 w 8666588"/>
              <a:gd name="connsiteY17" fmla="*/ 44324 h 4165448"/>
              <a:gd name="connsiteX18" fmla="*/ 4776501 w 8666588"/>
              <a:gd name="connsiteY18" fmla="*/ 87937 h 4165448"/>
              <a:gd name="connsiteX19" fmla="*/ 4776283 w 8666588"/>
              <a:gd name="connsiteY19" fmla="*/ 86777 h 4165448"/>
              <a:gd name="connsiteX20" fmla="*/ 4773909 w 8666588"/>
              <a:gd name="connsiteY20" fmla="*/ 82998 h 4165448"/>
              <a:gd name="connsiteX21" fmla="*/ 4775005 w 8666588"/>
              <a:gd name="connsiteY21" fmla="*/ 82593 h 4165448"/>
              <a:gd name="connsiteX22" fmla="*/ 4777668 w 8666588"/>
              <a:gd name="connsiteY22" fmla="*/ 89780 h 4165448"/>
              <a:gd name="connsiteX23" fmla="*/ 4779346 w 8666588"/>
              <a:gd name="connsiteY23" fmla="*/ 92428 h 4165448"/>
              <a:gd name="connsiteX24" fmla="*/ 4780077 w 8666588"/>
              <a:gd name="connsiteY24" fmla="*/ 96279 h 4165448"/>
              <a:gd name="connsiteX25" fmla="*/ 4884997 w 8666588"/>
              <a:gd name="connsiteY25" fmla="*/ 379464 h 4165448"/>
              <a:gd name="connsiteX26" fmla="*/ 5107677 w 8666588"/>
              <a:gd name="connsiteY26" fmla="*/ 541629 h 4165448"/>
              <a:gd name="connsiteX27" fmla="*/ 6510646 w 8666588"/>
              <a:gd name="connsiteY27" fmla="*/ 541629 h 4165448"/>
              <a:gd name="connsiteX28" fmla="*/ 6510646 w 8666588"/>
              <a:gd name="connsiteY28" fmla="*/ 542323 h 4165448"/>
              <a:gd name="connsiteX29" fmla="*/ 6529976 w 8666588"/>
              <a:gd name="connsiteY29" fmla="*/ 542323 h 4165448"/>
              <a:gd name="connsiteX30" fmla="*/ 6541185 w 8666588"/>
              <a:gd name="connsiteY30" fmla="*/ 543432 h 4165448"/>
              <a:gd name="connsiteX31" fmla="*/ 8462121 w 8666588"/>
              <a:gd name="connsiteY31" fmla="*/ 543432 h 4165448"/>
              <a:gd name="connsiteX32" fmla="*/ 8666588 w 8666588"/>
              <a:gd name="connsiteY32" fmla="*/ 747899 h 4165448"/>
              <a:gd name="connsiteX33" fmla="*/ 8666588 w 8666588"/>
              <a:gd name="connsiteY33" fmla="*/ 3951458 h 4165448"/>
              <a:gd name="connsiteX34" fmla="*/ 8462121 w 8666588"/>
              <a:gd name="connsiteY34" fmla="*/ 4155925 h 4165448"/>
              <a:gd name="connsiteX35" fmla="*/ 6731635 w 8666588"/>
              <a:gd name="connsiteY35" fmla="*/ 4155925 h 4165448"/>
              <a:gd name="connsiteX36" fmla="*/ 6685617 w 8666588"/>
              <a:gd name="connsiteY36" fmla="*/ 4165448 h 4165448"/>
              <a:gd name="connsiteX37" fmla="*/ 4742904 w 8666588"/>
              <a:gd name="connsiteY37" fmla="*/ 4165448 h 4165448"/>
              <a:gd name="connsiteX38" fmla="*/ 2107247 w 8666588"/>
              <a:gd name="connsiteY38" fmla="*/ 4165448 h 4165448"/>
              <a:gd name="connsiteX39" fmla="*/ 164534 w 8666588"/>
              <a:gd name="connsiteY39" fmla="*/ 4165448 h 4165448"/>
              <a:gd name="connsiteX40" fmla="*/ 0 w 8666588"/>
              <a:gd name="connsiteY40" fmla="*/ 3996799 h 4165448"/>
              <a:gd name="connsiteX41" fmla="*/ 0 w 8666588"/>
              <a:gd name="connsiteY41" fmla="*/ 3808295 h 4165448"/>
              <a:gd name="connsiteX42" fmla="*/ 0 w 8666588"/>
              <a:gd name="connsiteY42" fmla="*/ 915322 h 4165448"/>
              <a:gd name="connsiteX43" fmla="*/ 0 w 8666588"/>
              <a:gd name="connsiteY43" fmla="*/ 346258 h 4165448"/>
              <a:gd name="connsiteX44" fmla="*/ 322603 w 8666588"/>
              <a:gd name="connsiteY44" fmla="*/ 1 h 4165448"/>
              <a:gd name="connsiteX45" fmla="*/ 2705594 w 8666588"/>
              <a:gd name="connsiteY45" fmla="*/ 1 h 4165448"/>
            </a:gdLst>
            <a:ahLst/>
            <a:cxnLst/>
            <a:rect l="l" t="t" r="r" b="b"/>
            <a:pathLst>
              <a:path w="8666588" h="4165448">
                <a:moveTo>
                  <a:pt x="4654312" y="1"/>
                </a:moveTo>
                <a:lnTo>
                  <a:pt x="4656297" y="1"/>
                </a:lnTo>
                <a:lnTo>
                  <a:pt x="4656440" y="463"/>
                </a:lnTo>
                <a:close/>
                <a:moveTo>
                  <a:pt x="2705599" y="0"/>
                </a:moveTo>
                <a:lnTo>
                  <a:pt x="2705604" y="1"/>
                </a:lnTo>
                <a:lnTo>
                  <a:pt x="2711599" y="1"/>
                </a:lnTo>
                <a:lnTo>
                  <a:pt x="2711598" y="1"/>
                </a:lnTo>
                <a:lnTo>
                  <a:pt x="2711599" y="1"/>
                </a:lnTo>
                <a:lnTo>
                  <a:pt x="2711599" y="1"/>
                </a:lnTo>
                <a:lnTo>
                  <a:pt x="2713583" y="1"/>
                </a:lnTo>
                <a:lnTo>
                  <a:pt x="2713583" y="1"/>
                </a:lnTo>
                <a:lnTo>
                  <a:pt x="4648308" y="1"/>
                </a:lnTo>
                <a:lnTo>
                  <a:pt x="4648312" y="0"/>
                </a:lnTo>
                <a:lnTo>
                  <a:pt x="4648317" y="1"/>
                </a:lnTo>
                <a:lnTo>
                  <a:pt x="4654312" y="1"/>
                </a:lnTo>
                <a:lnTo>
                  <a:pt x="4651328" y="648"/>
                </a:lnTo>
                <a:lnTo>
                  <a:pt x="4703667" y="11893"/>
                </a:lnTo>
                <a:cubicBezTo>
                  <a:pt x="4720680" y="19550"/>
                  <a:pt x="4736002" y="30632"/>
                  <a:pt x="4748869" y="44324"/>
                </a:cubicBezTo>
                <a:lnTo>
                  <a:pt x="4776501" y="87937"/>
                </a:lnTo>
                <a:lnTo>
                  <a:pt x="4776283" y="86777"/>
                </a:lnTo>
                <a:lnTo>
                  <a:pt x="4773909" y="82998"/>
                </a:lnTo>
                <a:lnTo>
                  <a:pt x="4775005" y="82593"/>
                </a:lnTo>
                <a:lnTo>
                  <a:pt x="4777668" y="89780"/>
                </a:lnTo>
                <a:lnTo>
                  <a:pt x="4779346" y="92428"/>
                </a:lnTo>
                <a:lnTo>
                  <a:pt x="4780077" y="96279"/>
                </a:lnTo>
                <a:lnTo>
                  <a:pt x="4884997" y="379464"/>
                </a:lnTo>
                <a:cubicBezTo>
                  <a:pt x="4921287" y="477410"/>
                  <a:pt x="5009469" y="541629"/>
                  <a:pt x="5107677" y="541629"/>
                </a:cubicBezTo>
                <a:lnTo>
                  <a:pt x="6510646" y="541629"/>
                </a:lnTo>
                <a:lnTo>
                  <a:pt x="6510646" y="542323"/>
                </a:lnTo>
                <a:lnTo>
                  <a:pt x="6529976" y="542323"/>
                </a:lnTo>
                <a:lnTo>
                  <a:pt x="6541185" y="543432"/>
                </a:lnTo>
                <a:lnTo>
                  <a:pt x="8462121" y="543432"/>
                </a:lnTo>
                <a:cubicBezTo>
                  <a:pt x="8575045" y="543432"/>
                  <a:pt x="8666588" y="634975"/>
                  <a:pt x="8666588" y="747899"/>
                </a:cubicBezTo>
                <a:lnTo>
                  <a:pt x="8666588" y="3951458"/>
                </a:lnTo>
                <a:cubicBezTo>
                  <a:pt x="8666588" y="4064382"/>
                  <a:pt x="8575045" y="4155925"/>
                  <a:pt x="8462121" y="4155925"/>
                </a:cubicBezTo>
                <a:lnTo>
                  <a:pt x="6731635" y="4155925"/>
                </a:lnTo>
                <a:lnTo>
                  <a:pt x="6685617" y="4165448"/>
                </a:lnTo>
                <a:lnTo>
                  <a:pt x="4742904" y="4165448"/>
                </a:lnTo>
                <a:lnTo>
                  <a:pt x="2107247" y="4165448"/>
                </a:lnTo>
                <a:lnTo>
                  <a:pt x="164534" y="4165448"/>
                </a:lnTo>
                <a:cubicBezTo>
                  <a:pt x="73664" y="4165448"/>
                  <a:pt x="0" y="4089942"/>
                  <a:pt x="0" y="3996799"/>
                </a:cubicBezTo>
                <a:lnTo>
                  <a:pt x="0" y="3808295"/>
                </a:lnTo>
                <a:lnTo>
                  <a:pt x="0" y="915322"/>
                </a:lnTo>
                <a:lnTo>
                  <a:pt x="0" y="346258"/>
                </a:lnTo>
                <a:cubicBezTo>
                  <a:pt x="0" y="155026"/>
                  <a:pt x="144434" y="1"/>
                  <a:pt x="322603" y="1"/>
                </a:cubicBezTo>
                <a:lnTo>
                  <a:pt x="2705594" y="1"/>
                </a:lnTo>
                <a:close/>
              </a:path>
            </a:pathLst>
          </a:custGeom>
          <a:solidFill>
            <a:schemeClr val="bg1"/>
          </a:solidFill>
          <a:ln w="12700" cap="sq">
            <a:noFill/>
            <a:miter/>
          </a:ln>
          <a:effectLst>
            <a:outerShdw blurRad="50800" dist="38100" dir="10800000" algn="r" rotWithShape="0">
              <a:schemeClr val="tx1">
                <a:lumMod val="65000"/>
                <a:lumOff val="3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1243943" y="1726094"/>
            <a:ext cx="127160" cy="127159"/>
          </a:xfrm>
          <a:prstGeom prst="ellipse">
            <a:avLst/>
          </a:prstGeom>
          <a:solidFill>
            <a:schemeClr val="accent1"/>
          </a:soli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10" name="标题 1"/>
          <p:cNvSpPr txBox="1"/>
          <p:nvPr/>
        </p:nvSpPr>
        <p:spPr>
          <a:xfrm>
            <a:off x="1866584" y="1734967"/>
            <a:ext cx="8446131" cy="3762009"/>
          </a:xfrm>
          <a:prstGeom prst="rect">
            <a:avLst/>
          </a:prstGeom>
          <a:noFill/>
          <a:ln>
            <a:noFill/>
          </a:ln>
        </p:spPr>
        <p:txBody>
          <a:bodyPr vert="horz" wrap="square" lIns="91440" tIns="45720" rIns="91440" bIns="45720" rtlCol="0" anchor="t"/>
          <a:lstStyle/>
          <a:p>
            <a:pPr>
              <a:lnSpc>
                <a:spcPct val="150000"/>
              </a:lnSpc>
            </a:pPr>
            <a:r>
              <a:rPr kumimoji="1" lang="zh-CN" altLang="en-US" sz="1600" b="1"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（一）一审普通程序</a:t>
            </a:r>
            <a:endParaRPr kumimoji="1" lang="en-US" altLang="zh-CN" sz="1600" b="1"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2.</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开庭审理</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人民法院应当在立案之日起</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5</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日内将起诉状副本发送被告，告知被告在收到之日起</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15</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日内提出答辩。被告不提出答辩的，不影响人民法院的开庭审理。人民法院审理案件，除涉及国家机密或法律另有规定的以外，一律进行公开审理。在审理过程中，应严格按照规定程序进行。</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1" name="标题 1"/>
          <p:cNvSpPr txBox="1"/>
          <p:nvPr/>
        </p:nvSpPr>
        <p:spPr>
          <a:xfrm>
            <a:off x="920222" y="417527"/>
            <a:ext cx="10031360" cy="468000"/>
          </a:xfrm>
          <a:prstGeom prst="rect">
            <a:avLst/>
          </a:prstGeom>
          <a:noFill/>
          <a:ln>
            <a:noFill/>
          </a:ln>
        </p:spPr>
        <p:txBody>
          <a:bodyPr vert="horz" wrap="square" lIns="0" tIns="0" rIns="0" bIns="0" rtlCol="0" anchor="ctr"/>
          <a:lstStyle/>
          <a:p>
            <a:pPr algn="l">
              <a:lnSpc>
                <a:spcPct val="110000"/>
              </a:lnSpc>
            </a:pP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四、</a:t>
            </a:r>
            <a:r>
              <a:rPr kumimoji="1" lang="en-US" altLang="zh-CN" sz="28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诉讼程序</a:t>
            </a:r>
            <a:endParaRPr kumimoji="1" lang="zh-CN" altLang="en-US" dirty="0"/>
          </a:p>
        </p:txBody>
      </p:sp>
      <p:sp>
        <p:nvSpPr>
          <p:cNvPr id="12"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4" name="线条 1"/>
          <p:cNvCxnSpPr/>
          <p:nvPr/>
        </p:nvCxnSpPr>
        <p:spPr>
          <a:xfrm>
            <a:off x="565150" y="958632"/>
            <a:ext cx="11049001" cy="0"/>
          </a:xfrm>
          <a:prstGeom prst="line">
            <a:avLst/>
          </a:prstGeom>
          <a:noFill/>
          <a:ln w="6350" cap="flat">
            <a:solidFill>
              <a:schemeClr val="accent1"/>
            </a:solidFill>
            <a:miter/>
          </a:ln>
        </p:spPr>
      </p:cxnSp>
      <p:pic>
        <p:nvPicPr>
          <p:cNvPr id="16" name="图片 15"/>
          <p:cNvPicPr>
            <a:picLocks noChangeAspect="1"/>
          </p:cNvPicPr>
          <p:nvPr/>
        </p:nvPicPr>
        <p:blipFill>
          <a:blip r:embed="rId1"/>
          <a:stretch>
            <a:fillRect/>
          </a:stretch>
        </p:blipFill>
        <p:spPr>
          <a:xfrm>
            <a:off x="7977155" y="3882172"/>
            <a:ext cx="3700462" cy="2476687"/>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flipV="1">
            <a:off x="7977155" y="0"/>
            <a:ext cx="4214845" cy="3683000"/>
          </a:xfrm>
          <a:custGeom>
            <a:avLst/>
            <a:gdLst>
              <a:gd name="connsiteX0" fmla="*/ 4931459 w 6169475"/>
              <a:gd name="connsiteY0" fmla="*/ 0 h 5390987"/>
              <a:gd name="connsiteX1" fmla="*/ 6163908 w 6169475"/>
              <a:gd name="connsiteY1" fmla="*/ 155256 h 5390987"/>
              <a:gd name="connsiteX2" fmla="*/ 6169475 w 6169475"/>
              <a:gd name="connsiteY2" fmla="*/ 156837 h 5390987"/>
              <a:gd name="connsiteX3" fmla="*/ 6169475 w 6169475"/>
              <a:gd name="connsiteY3" fmla="*/ 2127130 h 5390987"/>
              <a:gd name="connsiteX4" fmla="*/ 6125148 w 6169475"/>
              <a:gd name="connsiteY4" fmla="*/ 2105777 h 5390987"/>
              <a:gd name="connsiteX5" fmla="*/ 4931459 w 6169475"/>
              <a:gd name="connsiteY5" fmla="*/ 1864782 h 5390987"/>
              <a:gd name="connsiteX6" fmla="*/ 1864783 w 6169475"/>
              <a:gd name="connsiteY6" fmla="*/ 4931459 h 5390987"/>
              <a:gd name="connsiteX7" fmla="*/ 1880616 w 6169475"/>
              <a:gd name="connsiteY7" fmla="*/ 5245009 h 5390987"/>
              <a:gd name="connsiteX8" fmla="*/ 1902894 w 6169475"/>
              <a:gd name="connsiteY8" fmla="*/ 5390987 h 5390987"/>
              <a:gd name="connsiteX9" fmla="*/ 22063 w 6169475"/>
              <a:gd name="connsiteY9" fmla="*/ 5390987 h 5390987"/>
              <a:gd name="connsiteX10" fmla="*/ 6417 w 6169475"/>
              <a:gd name="connsiteY10" fmla="*/ 5185232 h 5390987"/>
              <a:gd name="connsiteX11" fmla="*/ 0 w 6169475"/>
              <a:gd name="connsiteY11" fmla="*/ 4931459 h 5390987"/>
              <a:gd name="connsiteX12" fmla="*/ 4931459 w 6169475"/>
              <a:gd name="connsiteY12" fmla="*/ 0 h 5390987"/>
            </a:gdLst>
            <a:ahLst/>
            <a:cxnLst/>
            <a:rect l="l" t="t" r="r" b="b"/>
            <a:pathLst>
              <a:path w="6169475" h="5390987">
                <a:moveTo>
                  <a:pt x="4931459" y="0"/>
                </a:moveTo>
                <a:cubicBezTo>
                  <a:pt x="5357017" y="0"/>
                  <a:pt x="5769985" y="53904"/>
                  <a:pt x="6163908" y="155256"/>
                </a:cubicBezTo>
                <a:lnTo>
                  <a:pt x="6169475" y="156837"/>
                </a:lnTo>
                <a:lnTo>
                  <a:pt x="6169475" y="2127130"/>
                </a:lnTo>
                <a:lnTo>
                  <a:pt x="6125148" y="2105777"/>
                </a:lnTo>
                <a:cubicBezTo>
                  <a:pt x="5758256" y="1950595"/>
                  <a:pt x="5354879" y="1864782"/>
                  <a:pt x="4931459" y="1864782"/>
                </a:cubicBezTo>
                <a:cubicBezTo>
                  <a:pt x="3237780" y="1864782"/>
                  <a:pt x="1864783" y="3237780"/>
                  <a:pt x="1864783" y="4931459"/>
                </a:cubicBezTo>
                <a:cubicBezTo>
                  <a:pt x="1864783" y="5037314"/>
                  <a:pt x="1870146" y="5141916"/>
                  <a:pt x="1880616" y="5245009"/>
                </a:cubicBezTo>
                <a:lnTo>
                  <a:pt x="1902894" y="5390987"/>
                </a:lnTo>
                <a:lnTo>
                  <a:pt x="22063" y="5390987"/>
                </a:lnTo>
                <a:lnTo>
                  <a:pt x="6417" y="5185232"/>
                </a:lnTo>
                <a:cubicBezTo>
                  <a:pt x="2157" y="5101179"/>
                  <a:pt x="0" y="5016571"/>
                  <a:pt x="0" y="4931459"/>
                </a:cubicBezTo>
                <a:cubicBezTo>
                  <a:pt x="0" y="2207889"/>
                  <a:pt x="2207889" y="0"/>
                  <a:pt x="4931459" y="0"/>
                </a:cubicBezTo>
                <a:close/>
              </a:path>
            </a:pathLst>
          </a:custGeom>
          <a:solidFill>
            <a:schemeClr val="accent1">
              <a:lumMod val="20000"/>
              <a:lumOff val="80000"/>
              <a:alpha val="21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10800000">
            <a:off x="-386998" y="3060227"/>
            <a:ext cx="6551100" cy="5693960"/>
          </a:xfrm>
          <a:custGeom>
            <a:avLst/>
            <a:gdLst>
              <a:gd name="connsiteX0" fmla="*/ 0 w 7205426"/>
              <a:gd name="connsiteY0" fmla="*/ 0 h 6262674"/>
              <a:gd name="connsiteX1" fmla="*/ 7205426 w 7205426"/>
              <a:gd name="connsiteY1" fmla="*/ 0 h 6262674"/>
              <a:gd name="connsiteX2" fmla="*/ 7205426 w 7205426"/>
              <a:gd name="connsiteY2" fmla="*/ 6235191 h 6262674"/>
              <a:gd name="connsiteX3" fmla="*/ 7011887 w 7205426"/>
              <a:gd name="connsiteY3" fmla="*/ 6251752 h 6262674"/>
              <a:gd name="connsiteX4" fmla="*/ 6627840 w 7205426"/>
              <a:gd name="connsiteY4" fmla="*/ 6262674 h 6262674"/>
              <a:gd name="connsiteX5" fmla="*/ 21967 w 7205426"/>
              <a:gd name="connsiteY5" fmla="*/ 291923 h 6262674"/>
            </a:gdLst>
            <a:ahLst/>
            <a:cxnLst/>
            <a:rect l="l" t="t" r="r" b="b"/>
            <a:pathLst>
              <a:path w="7205426" h="6262674">
                <a:moveTo>
                  <a:pt x="0" y="0"/>
                </a:moveTo>
                <a:lnTo>
                  <a:pt x="7205426" y="0"/>
                </a:lnTo>
                <a:lnTo>
                  <a:pt x="7205426" y="6235191"/>
                </a:lnTo>
                <a:lnTo>
                  <a:pt x="7011887" y="6251752"/>
                </a:lnTo>
                <a:cubicBezTo>
                  <a:pt x="6884795" y="6259001"/>
                  <a:pt x="6756747" y="6262674"/>
                  <a:pt x="6627840" y="6262674"/>
                </a:cubicBezTo>
                <a:cubicBezTo>
                  <a:pt x="3186755" y="6262674"/>
                  <a:pt x="357119" y="3644746"/>
                  <a:pt x="21967" y="291923"/>
                </a:cubicBezTo>
                <a:close/>
              </a:path>
            </a:pathLst>
          </a:custGeom>
          <a:noFill/>
          <a:ln w="12700" cap="sq">
            <a:gradFill>
              <a:gsLst>
                <a:gs pos="51000">
                  <a:schemeClr val="accent1">
                    <a:alpha val="0"/>
                  </a:schemeClr>
                </a:gs>
                <a:gs pos="80000">
                  <a:schemeClr val="accent1"/>
                </a:gs>
              </a:gsLst>
              <a:lin ang="8100000" scaled="0"/>
            </a:gra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flipH="1">
            <a:off x="0" y="3429000"/>
            <a:ext cx="5351741" cy="3429000"/>
          </a:xfrm>
          <a:custGeom>
            <a:avLst/>
            <a:gdLst>
              <a:gd name="connsiteX0" fmla="*/ 5351741 w 5351741"/>
              <a:gd name="connsiteY0" fmla="*/ 0 h 3429000"/>
              <a:gd name="connsiteX1" fmla="*/ 68062 w 5351741"/>
              <a:gd name="connsiteY1" fmla="*/ 3275944 h 3429000"/>
              <a:gd name="connsiteX2" fmla="*/ 0 w 5351741"/>
              <a:gd name="connsiteY2" fmla="*/ 3429000 h 3429000"/>
              <a:gd name="connsiteX3" fmla="*/ 5351741 w 5351741"/>
              <a:gd name="connsiteY3" fmla="*/ 3429000 h 3429000"/>
            </a:gdLst>
            <a:ahLst/>
            <a:cxnLst/>
            <a:rect l="l" t="t" r="r" b="b"/>
            <a:pathLst>
              <a:path w="5351741" h="3429000">
                <a:moveTo>
                  <a:pt x="5351741" y="0"/>
                </a:moveTo>
                <a:cubicBezTo>
                  <a:pt x="3036511" y="0"/>
                  <a:pt x="1032928" y="1334338"/>
                  <a:pt x="68062" y="3275944"/>
                </a:cubicBezTo>
                <a:lnTo>
                  <a:pt x="0" y="3429000"/>
                </a:lnTo>
                <a:lnTo>
                  <a:pt x="5351741" y="3429000"/>
                </a:lnTo>
                <a:close/>
              </a:path>
            </a:pathLst>
          </a:custGeom>
          <a:gradFill>
            <a:gsLst>
              <a:gs pos="0">
                <a:schemeClr val="accent1"/>
              </a:gs>
              <a:gs pos="100000">
                <a:schemeClr val="accent1">
                  <a:lumMod val="50000"/>
                </a:schemeClr>
              </a:gs>
            </a:gsLst>
            <a:lin ang="8100000" scaled="0"/>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1771661" y="1740543"/>
            <a:ext cx="8728870" cy="4174481"/>
          </a:xfrm>
          <a:prstGeom prst="roundRect">
            <a:avLst>
              <a:gd name="adj" fmla="val 5504"/>
            </a:avLst>
          </a:prstGeom>
          <a:gradFill>
            <a:gsLst>
              <a:gs pos="0">
                <a:schemeClr val="accent1">
                  <a:lumMod val="60000"/>
                  <a:lumOff val="40000"/>
                </a:schemeClr>
              </a:gs>
              <a:gs pos="100000">
                <a:schemeClr val="accent1"/>
              </a:gs>
            </a:gsLst>
            <a:lin ang="18900000" scaled="0"/>
          </a:gra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7" name="标题 1"/>
          <p:cNvSpPr txBox="1"/>
          <p:nvPr/>
        </p:nvSpPr>
        <p:spPr>
          <a:xfrm>
            <a:off x="10203092" y="1878642"/>
            <a:ext cx="154966" cy="154965"/>
          </a:xfrm>
          <a:prstGeom prst="ellipse">
            <a:avLst/>
          </a:prstGeom>
          <a:solidFill>
            <a:schemeClr val="bg1"/>
          </a:soli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8" name="标题 1"/>
          <p:cNvSpPr txBox="1"/>
          <p:nvPr/>
        </p:nvSpPr>
        <p:spPr>
          <a:xfrm>
            <a:off x="1691470" y="1576022"/>
            <a:ext cx="8666588" cy="4165448"/>
          </a:xfrm>
          <a:custGeom>
            <a:avLst/>
            <a:gdLst>
              <a:gd name="connsiteX0" fmla="*/ 4654312 w 8666588"/>
              <a:gd name="connsiteY0" fmla="*/ 1 h 4165448"/>
              <a:gd name="connsiteX1" fmla="*/ 4656297 w 8666588"/>
              <a:gd name="connsiteY1" fmla="*/ 1 h 4165448"/>
              <a:gd name="connsiteX2" fmla="*/ 4656440 w 8666588"/>
              <a:gd name="connsiteY2" fmla="*/ 463 h 4165448"/>
              <a:gd name="connsiteX3" fmla="*/ 2705599 w 8666588"/>
              <a:gd name="connsiteY3" fmla="*/ 0 h 4165448"/>
              <a:gd name="connsiteX4" fmla="*/ 2705604 w 8666588"/>
              <a:gd name="connsiteY4" fmla="*/ 1 h 4165448"/>
              <a:gd name="connsiteX5" fmla="*/ 2711599 w 8666588"/>
              <a:gd name="connsiteY5" fmla="*/ 1 h 4165448"/>
              <a:gd name="connsiteX6" fmla="*/ 2711598 w 8666588"/>
              <a:gd name="connsiteY6" fmla="*/ 1 h 4165448"/>
              <a:gd name="connsiteX7" fmla="*/ 2711599 w 8666588"/>
              <a:gd name="connsiteY7" fmla="*/ 1 h 4165448"/>
              <a:gd name="connsiteX8" fmla="*/ 2711599 w 8666588"/>
              <a:gd name="connsiteY8" fmla="*/ 1 h 4165448"/>
              <a:gd name="connsiteX9" fmla="*/ 2713583 w 8666588"/>
              <a:gd name="connsiteY9" fmla="*/ 1 h 4165448"/>
              <a:gd name="connsiteX10" fmla="*/ 2713583 w 8666588"/>
              <a:gd name="connsiteY10" fmla="*/ 1 h 4165448"/>
              <a:gd name="connsiteX11" fmla="*/ 4648308 w 8666588"/>
              <a:gd name="connsiteY11" fmla="*/ 1 h 4165448"/>
              <a:gd name="connsiteX12" fmla="*/ 4648312 w 8666588"/>
              <a:gd name="connsiteY12" fmla="*/ 0 h 4165448"/>
              <a:gd name="connsiteX13" fmla="*/ 4648317 w 8666588"/>
              <a:gd name="connsiteY13" fmla="*/ 1 h 4165448"/>
              <a:gd name="connsiteX14" fmla="*/ 4654312 w 8666588"/>
              <a:gd name="connsiteY14" fmla="*/ 1 h 4165448"/>
              <a:gd name="connsiteX15" fmla="*/ 4651328 w 8666588"/>
              <a:gd name="connsiteY15" fmla="*/ 648 h 4165448"/>
              <a:gd name="connsiteX16" fmla="*/ 4703667 w 8666588"/>
              <a:gd name="connsiteY16" fmla="*/ 11893 h 4165448"/>
              <a:gd name="connsiteX17" fmla="*/ 4748869 w 8666588"/>
              <a:gd name="connsiteY17" fmla="*/ 44324 h 4165448"/>
              <a:gd name="connsiteX18" fmla="*/ 4776501 w 8666588"/>
              <a:gd name="connsiteY18" fmla="*/ 87937 h 4165448"/>
              <a:gd name="connsiteX19" fmla="*/ 4776283 w 8666588"/>
              <a:gd name="connsiteY19" fmla="*/ 86777 h 4165448"/>
              <a:gd name="connsiteX20" fmla="*/ 4773909 w 8666588"/>
              <a:gd name="connsiteY20" fmla="*/ 82998 h 4165448"/>
              <a:gd name="connsiteX21" fmla="*/ 4775005 w 8666588"/>
              <a:gd name="connsiteY21" fmla="*/ 82593 h 4165448"/>
              <a:gd name="connsiteX22" fmla="*/ 4777668 w 8666588"/>
              <a:gd name="connsiteY22" fmla="*/ 89780 h 4165448"/>
              <a:gd name="connsiteX23" fmla="*/ 4779346 w 8666588"/>
              <a:gd name="connsiteY23" fmla="*/ 92428 h 4165448"/>
              <a:gd name="connsiteX24" fmla="*/ 4780077 w 8666588"/>
              <a:gd name="connsiteY24" fmla="*/ 96279 h 4165448"/>
              <a:gd name="connsiteX25" fmla="*/ 4884997 w 8666588"/>
              <a:gd name="connsiteY25" fmla="*/ 379464 h 4165448"/>
              <a:gd name="connsiteX26" fmla="*/ 5107677 w 8666588"/>
              <a:gd name="connsiteY26" fmla="*/ 541629 h 4165448"/>
              <a:gd name="connsiteX27" fmla="*/ 6510646 w 8666588"/>
              <a:gd name="connsiteY27" fmla="*/ 541629 h 4165448"/>
              <a:gd name="connsiteX28" fmla="*/ 6510646 w 8666588"/>
              <a:gd name="connsiteY28" fmla="*/ 542323 h 4165448"/>
              <a:gd name="connsiteX29" fmla="*/ 6529976 w 8666588"/>
              <a:gd name="connsiteY29" fmla="*/ 542323 h 4165448"/>
              <a:gd name="connsiteX30" fmla="*/ 6541185 w 8666588"/>
              <a:gd name="connsiteY30" fmla="*/ 543432 h 4165448"/>
              <a:gd name="connsiteX31" fmla="*/ 8462121 w 8666588"/>
              <a:gd name="connsiteY31" fmla="*/ 543432 h 4165448"/>
              <a:gd name="connsiteX32" fmla="*/ 8666588 w 8666588"/>
              <a:gd name="connsiteY32" fmla="*/ 747899 h 4165448"/>
              <a:gd name="connsiteX33" fmla="*/ 8666588 w 8666588"/>
              <a:gd name="connsiteY33" fmla="*/ 3951458 h 4165448"/>
              <a:gd name="connsiteX34" fmla="*/ 8462121 w 8666588"/>
              <a:gd name="connsiteY34" fmla="*/ 4155925 h 4165448"/>
              <a:gd name="connsiteX35" fmla="*/ 6731635 w 8666588"/>
              <a:gd name="connsiteY35" fmla="*/ 4155925 h 4165448"/>
              <a:gd name="connsiteX36" fmla="*/ 6685617 w 8666588"/>
              <a:gd name="connsiteY36" fmla="*/ 4165448 h 4165448"/>
              <a:gd name="connsiteX37" fmla="*/ 4742904 w 8666588"/>
              <a:gd name="connsiteY37" fmla="*/ 4165448 h 4165448"/>
              <a:gd name="connsiteX38" fmla="*/ 2107247 w 8666588"/>
              <a:gd name="connsiteY38" fmla="*/ 4165448 h 4165448"/>
              <a:gd name="connsiteX39" fmla="*/ 164534 w 8666588"/>
              <a:gd name="connsiteY39" fmla="*/ 4165448 h 4165448"/>
              <a:gd name="connsiteX40" fmla="*/ 0 w 8666588"/>
              <a:gd name="connsiteY40" fmla="*/ 3996799 h 4165448"/>
              <a:gd name="connsiteX41" fmla="*/ 0 w 8666588"/>
              <a:gd name="connsiteY41" fmla="*/ 3808295 h 4165448"/>
              <a:gd name="connsiteX42" fmla="*/ 0 w 8666588"/>
              <a:gd name="connsiteY42" fmla="*/ 915322 h 4165448"/>
              <a:gd name="connsiteX43" fmla="*/ 0 w 8666588"/>
              <a:gd name="connsiteY43" fmla="*/ 346258 h 4165448"/>
              <a:gd name="connsiteX44" fmla="*/ 322603 w 8666588"/>
              <a:gd name="connsiteY44" fmla="*/ 1 h 4165448"/>
              <a:gd name="connsiteX45" fmla="*/ 2705594 w 8666588"/>
              <a:gd name="connsiteY45" fmla="*/ 1 h 4165448"/>
            </a:gdLst>
            <a:ahLst/>
            <a:cxnLst/>
            <a:rect l="l" t="t" r="r" b="b"/>
            <a:pathLst>
              <a:path w="8666588" h="4165448">
                <a:moveTo>
                  <a:pt x="4654312" y="1"/>
                </a:moveTo>
                <a:lnTo>
                  <a:pt x="4656297" y="1"/>
                </a:lnTo>
                <a:lnTo>
                  <a:pt x="4656440" y="463"/>
                </a:lnTo>
                <a:close/>
                <a:moveTo>
                  <a:pt x="2705599" y="0"/>
                </a:moveTo>
                <a:lnTo>
                  <a:pt x="2705604" y="1"/>
                </a:lnTo>
                <a:lnTo>
                  <a:pt x="2711599" y="1"/>
                </a:lnTo>
                <a:lnTo>
                  <a:pt x="2711598" y="1"/>
                </a:lnTo>
                <a:lnTo>
                  <a:pt x="2711599" y="1"/>
                </a:lnTo>
                <a:lnTo>
                  <a:pt x="2711599" y="1"/>
                </a:lnTo>
                <a:lnTo>
                  <a:pt x="2713583" y="1"/>
                </a:lnTo>
                <a:lnTo>
                  <a:pt x="2713583" y="1"/>
                </a:lnTo>
                <a:lnTo>
                  <a:pt x="4648308" y="1"/>
                </a:lnTo>
                <a:lnTo>
                  <a:pt x="4648312" y="0"/>
                </a:lnTo>
                <a:lnTo>
                  <a:pt x="4648317" y="1"/>
                </a:lnTo>
                <a:lnTo>
                  <a:pt x="4654312" y="1"/>
                </a:lnTo>
                <a:lnTo>
                  <a:pt x="4651328" y="648"/>
                </a:lnTo>
                <a:lnTo>
                  <a:pt x="4703667" y="11893"/>
                </a:lnTo>
                <a:cubicBezTo>
                  <a:pt x="4720680" y="19550"/>
                  <a:pt x="4736002" y="30632"/>
                  <a:pt x="4748869" y="44324"/>
                </a:cubicBezTo>
                <a:lnTo>
                  <a:pt x="4776501" y="87937"/>
                </a:lnTo>
                <a:lnTo>
                  <a:pt x="4776283" y="86777"/>
                </a:lnTo>
                <a:lnTo>
                  <a:pt x="4773909" y="82998"/>
                </a:lnTo>
                <a:lnTo>
                  <a:pt x="4775005" y="82593"/>
                </a:lnTo>
                <a:lnTo>
                  <a:pt x="4777668" y="89780"/>
                </a:lnTo>
                <a:lnTo>
                  <a:pt x="4779346" y="92428"/>
                </a:lnTo>
                <a:lnTo>
                  <a:pt x="4780077" y="96279"/>
                </a:lnTo>
                <a:lnTo>
                  <a:pt x="4884997" y="379464"/>
                </a:lnTo>
                <a:cubicBezTo>
                  <a:pt x="4921287" y="477410"/>
                  <a:pt x="5009469" y="541629"/>
                  <a:pt x="5107677" y="541629"/>
                </a:cubicBezTo>
                <a:lnTo>
                  <a:pt x="6510646" y="541629"/>
                </a:lnTo>
                <a:lnTo>
                  <a:pt x="6510646" y="542323"/>
                </a:lnTo>
                <a:lnTo>
                  <a:pt x="6529976" y="542323"/>
                </a:lnTo>
                <a:lnTo>
                  <a:pt x="6541185" y="543432"/>
                </a:lnTo>
                <a:lnTo>
                  <a:pt x="8462121" y="543432"/>
                </a:lnTo>
                <a:cubicBezTo>
                  <a:pt x="8575045" y="543432"/>
                  <a:pt x="8666588" y="634975"/>
                  <a:pt x="8666588" y="747899"/>
                </a:cubicBezTo>
                <a:lnTo>
                  <a:pt x="8666588" y="3951458"/>
                </a:lnTo>
                <a:cubicBezTo>
                  <a:pt x="8666588" y="4064382"/>
                  <a:pt x="8575045" y="4155925"/>
                  <a:pt x="8462121" y="4155925"/>
                </a:cubicBezTo>
                <a:lnTo>
                  <a:pt x="6731635" y="4155925"/>
                </a:lnTo>
                <a:lnTo>
                  <a:pt x="6685617" y="4165448"/>
                </a:lnTo>
                <a:lnTo>
                  <a:pt x="4742904" y="4165448"/>
                </a:lnTo>
                <a:lnTo>
                  <a:pt x="2107247" y="4165448"/>
                </a:lnTo>
                <a:lnTo>
                  <a:pt x="164534" y="4165448"/>
                </a:lnTo>
                <a:cubicBezTo>
                  <a:pt x="73664" y="4165448"/>
                  <a:pt x="0" y="4089942"/>
                  <a:pt x="0" y="3996799"/>
                </a:cubicBezTo>
                <a:lnTo>
                  <a:pt x="0" y="3808295"/>
                </a:lnTo>
                <a:lnTo>
                  <a:pt x="0" y="915322"/>
                </a:lnTo>
                <a:lnTo>
                  <a:pt x="0" y="346258"/>
                </a:lnTo>
                <a:cubicBezTo>
                  <a:pt x="0" y="155026"/>
                  <a:pt x="144434" y="1"/>
                  <a:pt x="322603" y="1"/>
                </a:cubicBezTo>
                <a:lnTo>
                  <a:pt x="2705594" y="1"/>
                </a:lnTo>
                <a:close/>
              </a:path>
            </a:pathLst>
          </a:custGeom>
          <a:solidFill>
            <a:schemeClr val="bg1"/>
          </a:solidFill>
          <a:ln w="12700" cap="sq">
            <a:noFill/>
            <a:miter/>
          </a:ln>
          <a:effectLst>
            <a:outerShdw blurRad="50800" dist="38100" dir="10800000" algn="r" rotWithShape="0">
              <a:schemeClr val="tx1">
                <a:lumMod val="65000"/>
                <a:lumOff val="3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1243943" y="1726094"/>
            <a:ext cx="127160" cy="127159"/>
          </a:xfrm>
          <a:prstGeom prst="ellipse">
            <a:avLst/>
          </a:prstGeom>
          <a:solidFill>
            <a:schemeClr val="accent1"/>
          </a:soli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10" name="标题 1"/>
          <p:cNvSpPr txBox="1"/>
          <p:nvPr/>
        </p:nvSpPr>
        <p:spPr>
          <a:xfrm>
            <a:off x="1929130" y="1734820"/>
            <a:ext cx="8248015" cy="3827780"/>
          </a:xfrm>
          <a:prstGeom prst="rect">
            <a:avLst/>
          </a:prstGeom>
          <a:noFill/>
          <a:ln>
            <a:noFill/>
          </a:ln>
        </p:spPr>
        <p:txBody>
          <a:bodyPr vert="horz" wrap="square" lIns="91440" tIns="45720" rIns="91440" bIns="45720" rtlCol="0" anchor="t"/>
          <a:lstStyle/>
          <a:p>
            <a:pPr>
              <a:lnSpc>
                <a:spcPct val="150000"/>
              </a:lnSpc>
            </a:pPr>
            <a:r>
              <a:rPr kumimoji="1" lang="zh-CN" altLang="en-US" sz="1600" b="1"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（一）一审普通程序</a:t>
            </a:r>
            <a:endParaRPr kumimoji="1" lang="en-US" altLang="zh-CN" sz="1600" b="1"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3.</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裁决与裁定</a:t>
            </a:r>
            <a:endPar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人民法院应及时做出判决。</a:t>
            </a:r>
            <a:endPar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人民法院对案件进行调解，调解达成协议的，制作调解书，双方签收后，发 生法律效力。对于达不成协议或一方当事人在调解书送达前反悔的，应及时依法 做出判决。判决一律公开宣判。</a:t>
            </a:r>
            <a:endPar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裁定是人民法院对诉讼程序中的相关事项做出的决定。对起诉不予受理的；对管辖权有异议的；驳回起诉的裁定，当事人可以上诉。</a:t>
            </a:r>
            <a:endPar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当事人对一审判决或裁定不服的，可以在上诉期限内向上一级人民法院提起上诉。一审判决书上诉期限为送达之日起</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15</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日内，一审判定书的上诉期限为送达之日起</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10</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日内。</a:t>
            </a:r>
            <a:endPar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1" name="标题 1"/>
          <p:cNvSpPr txBox="1"/>
          <p:nvPr/>
        </p:nvSpPr>
        <p:spPr>
          <a:xfrm>
            <a:off x="920222" y="417527"/>
            <a:ext cx="10031360" cy="468000"/>
          </a:xfrm>
          <a:prstGeom prst="rect">
            <a:avLst/>
          </a:prstGeom>
          <a:noFill/>
          <a:ln>
            <a:noFill/>
          </a:ln>
        </p:spPr>
        <p:txBody>
          <a:bodyPr vert="horz" wrap="square" lIns="0" tIns="0" rIns="0" bIns="0" rtlCol="0" anchor="ctr"/>
          <a:lstStyle/>
          <a:p>
            <a:pPr algn="l">
              <a:lnSpc>
                <a:spcPct val="110000"/>
              </a:lnSpc>
            </a:pP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四、</a:t>
            </a:r>
            <a:r>
              <a:rPr kumimoji="1" lang="en-US" altLang="zh-CN" sz="28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诉讼程序</a:t>
            </a:r>
            <a:endParaRPr kumimoji="1" lang="zh-CN" altLang="en-US" dirty="0"/>
          </a:p>
        </p:txBody>
      </p:sp>
      <p:sp>
        <p:nvSpPr>
          <p:cNvPr id="12"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4" name="线条 1"/>
          <p:cNvCxnSpPr/>
          <p:nvPr/>
        </p:nvCxnSpPr>
        <p:spPr>
          <a:xfrm>
            <a:off x="565150" y="958632"/>
            <a:ext cx="11049001" cy="0"/>
          </a:xfrm>
          <a:prstGeom prst="line">
            <a:avLst/>
          </a:prstGeom>
          <a:noFill/>
          <a:ln w="6350" cap="flat">
            <a:solidFill>
              <a:schemeClr val="accent1"/>
            </a:solidFill>
            <a:miter/>
          </a:ln>
        </p:spPr>
      </p:cxnSp>
      <p:pic>
        <p:nvPicPr>
          <p:cNvPr id="15" name="图片 14"/>
          <p:cNvPicPr>
            <a:picLocks noChangeAspect="1"/>
          </p:cNvPicPr>
          <p:nvPr/>
        </p:nvPicPr>
        <p:blipFill>
          <a:blip r:embed="rId1"/>
          <a:stretch>
            <a:fillRect/>
          </a:stretch>
        </p:blipFill>
        <p:spPr>
          <a:xfrm>
            <a:off x="9668786" y="5167746"/>
            <a:ext cx="2271468" cy="166043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flipV="1">
            <a:off x="7977155" y="0"/>
            <a:ext cx="4214845" cy="3683000"/>
          </a:xfrm>
          <a:custGeom>
            <a:avLst/>
            <a:gdLst>
              <a:gd name="connsiteX0" fmla="*/ 4931459 w 6169475"/>
              <a:gd name="connsiteY0" fmla="*/ 0 h 5390987"/>
              <a:gd name="connsiteX1" fmla="*/ 6163908 w 6169475"/>
              <a:gd name="connsiteY1" fmla="*/ 155256 h 5390987"/>
              <a:gd name="connsiteX2" fmla="*/ 6169475 w 6169475"/>
              <a:gd name="connsiteY2" fmla="*/ 156837 h 5390987"/>
              <a:gd name="connsiteX3" fmla="*/ 6169475 w 6169475"/>
              <a:gd name="connsiteY3" fmla="*/ 2127130 h 5390987"/>
              <a:gd name="connsiteX4" fmla="*/ 6125148 w 6169475"/>
              <a:gd name="connsiteY4" fmla="*/ 2105777 h 5390987"/>
              <a:gd name="connsiteX5" fmla="*/ 4931459 w 6169475"/>
              <a:gd name="connsiteY5" fmla="*/ 1864782 h 5390987"/>
              <a:gd name="connsiteX6" fmla="*/ 1864783 w 6169475"/>
              <a:gd name="connsiteY6" fmla="*/ 4931459 h 5390987"/>
              <a:gd name="connsiteX7" fmla="*/ 1880616 w 6169475"/>
              <a:gd name="connsiteY7" fmla="*/ 5245009 h 5390987"/>
              <a:gd name="connsiteX8" fmla="*/ 1902894 w 6169475"/>
              <a:gd name="connsiteY8" fmla="*/ 5390987 h 5390987"/>
              <a:gd name="connsiteX9" fmla="*/ 22063 w 6169475"/>
              <a:gd name="connsiteY9" fmla="*/ 5390987 h 5390987"/>
              <a:gd name="connsiteX10" fmla="*/ 6417 w 6169475"/>
              <a:gd name="connsiteY10" fmla="*/ 5185232 h 5390987"/>
              <a:gd name="connsiteX11" fmla="*/ 0 w 6169475"/>
              <a:gd name="connsiteY11" fmla="*/ 4931459 h 5390987"/>
              <a:gd name="connsiteX12" fmla="*/ 4931459 w 6169475"/>
              <a:gd name="connsiteY12" fmla="*/ 0 h 5390987"/>
            </a:gdLst>
            <a:ahLst/>
            <a:cxnLst/>
            <a:rect l="l" t="t" r="r" b="b"/>
            <a:pathLst>
              <a:path w="6169475" h="5390987">
                <a:moveTo>
                  <a:pt x="4931459" y="0"/>
                </a:moveTo>
                <a:cubicBezTo>
                  <a:pt x="5357017" y="0"/>
                  <a:pt x="5769985" y="53904"/>
                  <a:pt x="6163908" y="155256"/>
                </a:cubicBezTo>
                <a:lnTo>
                  <a:pt x="6169475" y="156837"/>
                </a:lnTo>
                <a:lnTo>
                  <a:pt x="6169475" y="2127130"/>
                </a:lnTo>
                <a:lnTo>
                  <a:pt x="6125148" y="2105777"/>
                </a:lnTo>
                <a:cubicBezTo>
                  <a:pt x="5758256" y="1950595"/>
                  <a:pt x="5354879" y="1864782"/>
                  <a:pt x="4931459" y="1864782"/>
                </a:cubicBezTo>
                <a:cubicBezTo>
                  <a:pt x="3237780" y="1864782"/>
                  <a:pt x="1864783" y="3237780"/>
                  <a:pt x="1864783" y="4931459"/>
                </a:cubicBezTo>
                <a:cubicBezTo>
                  <a:pt x="1864783" y="5037314"/>
                  <a:pt x="1870146" y="5141916"/>
                  <a:pt x="1880616" y="5245009"/>
                </a:cubicBezTo>
                <a:lnTo>
                  <a:pt x="1902894" y="5390987"/>
                </a:lnTo>
                <a:lnTo>
                  <a:pt x="22063" y="5390987"/>
                </a:lnTo>
                <a:lnTo>
                  <a:pt x="6417" y="5185232"/>
                </a:lnTo>
                <a:cubicBezTo>
                  <a:pt x="2157" y="5101179"/>
                  <a:pt x="0" y="5016571"/>
                  <a:pt x="0" y="4931459"/>
                </a:cubicBezTo>
                <a:cubicBezTo>
                  <a:pt x="0" y="2207889"/>
                  <a:pt x="2207889" y="0"/>
                  <a:pt x="4931459" y="0"/>
                </a:cubicBezTo>
                <a:close/>
              </a:path>
            </a:pathLst>
          </a:custGeom>
          <a:solidFill>
            <a:schemeClr val="accent1">
              <a:lumMod val="20000"/>
              <a:lumOff val="80000"/>
              <a:alpha val="21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10800000">
            <a:off x="-386998" y="3060227"/>
            <a:ext cx="6551100" cy="5693960"/>
          </a:xfrm>
          <a:custGeom>
            <a:avLst/>
            <a:gdLst>
              <a:gd name="connsiteX0" fmla="*/ 0 w 7205426"/>
              <a:gd name="connsiteY0" fmla="*/ 0 h 6262674"/>
              <a:gd name="connsiteX1" fmla="*/ 7205426 w 7205426"/>
              <a:gd name="connsiteY1" fmla="*/ 0 h 6262674"/>
              <a:gd name="connsiteX2" fmla="*/ 7205426 w 7205426"/>
              <a:gd name="connsiteY2" fmla="*/ 6235191 h 6262674"/>
              <a:gd name="connsiteX3" fmla="*/ 7011887 w 7205426"/>
              <a:gd name="connsiteY3" fmla="*/ 6251752 h 6262674"/>
              <a:gd name="connsiteX4" fmla="*/ 6627840 w 7205426"/>
              <a:gd name="connsiteY4" fmla="*/ 6262674 h 6262674"/>
              <a:gd name="connsiteX5" fmla="*/ 21967 w 7205426"/>
              <a:gd name="connsiteY5" fmla="*/ 291923 h 6262674"/>
            </a:gdLst>
            <a:ahLst/>
            <a:cxnLst/>
            <a:rect l="l" t="t" r="r" b="b"/>
            <a:pathLst>
              <a:path w="7205426" h="6262674">
                <a:moveTo>
                  <a:pt x="0" y="0"/>
                </a:moveTo>
                <a:lnTo>
                  <a:pt x="7205426" y="0"/>
                </a:lnTo>
                <a:lnTo>
                  <a:pt x="7205426" y="6235191"/>
                </a:lnTo>
                <a:lnTo>
                  <a:pt x="7011887" y="6251752"/>
                </a:lnTo>
                <a:cubicBezTo>
                  <a:pt x="6884795" y="6259001"/>
                  <a:pt x="6756747" y="6262674"/>
                  <a:pt x="6627840" y="6262674"/>
                </a:cubicBezTo>
                <a:cubicBezTo>
                  <a:pt x="3186755" y="6262674"/>
                  <a:pt x="357119" y="3644746"/>
                  <a:pt x="21967" y="291923"/>
                </a:cubicBezTo>
                <a:close/>
              </a:path>
            </a:pathLst>
          </a:custGeom>
          <a:noFill/>
          <a:ln w="12700" cap="sq">
            <a:gradFill>
              <a:gsLst>
                <a:gs pos="51000">
                  <a:schemeClr val="accent1">
                    <a:alpha val="0"/>
                  </a:schemeClr>
                </a:gs>
                <a:gs pos="80000">
                  <a:schemeClr val="accent1"/>
                </a:gs>
              </a:gsLst>
              <a:lin ang="8100000" scaled="0"/>
            </a:gra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flipH="1">
            <a:off x="0" y="3429000"/>
            <a:ext cx="5351741" cy="3429000"/>
          </a:xfrm>
          <a:custGeom>
            <a:avLst/>
            <a:gdLst>
              <a:gd name="connsiteX0" fmla="*/ 5351741 w 5351741"/>
              <a:gd name="connsiteY0" fmla="*/ 0 h 3429000"/>
              <a:gd name="connsiteX1" fmla="*/ 68062 w 5351741"/>
              <a:gd name="connsiteY1" fmla="*/ 3275944 h 3429000"/>
              <a:gd name="connsiteX2" fmla="*/ 0 w 5351741"/>
              <a:gd name="connsiteY2" fmla="*/ 3429000 h 3429000"/>
              <a:gd name="connsiteX3" fmla="*/ 5351741 w 5351741"/>
              <a:gd name="connsiteY3" fmla="*/ 3429000 h 3429000"/>
            </a:gdLst>
            <a:ahLst/>
            <a:cxnLst/>
            <a:rect l="l" t="t" r="r" b="b"/>
            <a:pathLst>
              <a:path w="5351741" h="3429000">
                <a:moveTo>
                  <a:pt x="5351741" y="0"/>
                </a:moveTo>
                <a:cubicBezTo>
                  <a:pt x="3036511" y="0"/>
                  <a:pt x="1032928" y="1334338"/>
                  <a:pt x="68062" y="3275944"/>
                </a:cubicBezTo>
                <a:lnTo>
                  <a:pt x="0" y="3429000"/>
                </a:lnTo>
                <a:lnTo>
                  <a:pt x="5351741" y="3429000"/>
                </a:lnTo>
                <a:close/>
              </a:path>
            </a:pathLst>
          </a:custGeom>
          <a:gradFill>
            <a:gsLst>
              <a:gs pos="0">
                <a:schemeClr val="accent1"/>
              </a:gs>
              <a:gs pos="100000">
                <a:schemeClr val="accent1">
                  <a:lumMod val="50000"/>
                </a:schemeClr>
              </a:gs>
            </a:gsLst>
            <a:lin ang="8100000" scaled="0"/>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1771661" y="1740543"/>
            <a:ext cx="8728870" cy="4174481"/>
          </a:xfrm>
          <a:prstGeom prst="roundRect">
            <a:avLst>
              <a:gd name="adj" fmla="val 5504"/>
            </a:avLst>
          </a:prstGeom>
          <a:gradFill>
            <a:gsLst>
              <a:gs pos="0">
                <a:schemeClr val="accent1">
                  <a:lumMod val="60000"/>
                  <a:lumOff val="40000"/>
                </a:schemeClr>
              </a:gs>
              <a:gs pos="100000">
                <a:schemeClr val="accent1"/>
              </a:gs>
            </a:gsLst>
            <a:lin ang="18900000" scaled="0"/>
          </a:gra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7" name="标题 1"/>
          <p:cNvSpPr txBox="1"/>
          <p:nvPr/>
        </p:nvSpPr>
        <p:spPr>
          <a:xfrm>
            <a:off x="10203092" y="1878642"/>
            <a:ext cx="154966" cy="154965"/>
          </a:xfrm>
          <a:prstGeom prst="ellipse">
            <a:avLst/>
          </a:prstGeom>
          <a:solidFill>
            <a:schemeClr val="bg1"/>
          </a:soli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8" name="标题 1"/>
          <p:cNvSpPr txBox="1"/>
          <p:nvPr/>
        </p:nvSpPr>
        <p:spPr>
          <a:xfrm>
            <a:off x="1691470" y="1576022"/>
            <a:ext cx="8666588" cy="4165448"/>
          </a:xfrm>
          <a:custGeom>
            <a:avLst/>
            <a:gdLst>
              <a:gd name="connsiteX0" fmla="*/ 4654312 w 8666588"/>
              <a:gd name="connsiteY0" fmla="*/ 1 h 4165448"/>
              <a:gd name="connsiteX1" fmla="*/ 4656297 w 8666588"/>
              <a:gd name="connsiteY1" fmla="*/ 1 h 4165448"/>
              <a:gd name="connsiteX2" fmla="*/ 4656440 w 8666588"/>
              <a:gd name="connsiteY2" fmla="*/ 463 h 4165448"/>
              <a:gd name="connsiteX3" fmla="*/ 2705599 w 8666588"/>
              <a:gd name="connsiteY3" fmla="*/ 0 h 4165448"/>
              <a:gd name="connsiteX4" fmla="*/ 2705604 w 8666588"/>
              <a:gd name="connsiteY4" fmla="*/ 1 h 4165448"/>
              <a:gd name="connsiteX5" fmla="*/ 2711599 w 8666588"/>
              <a:gd name="connsiteY5" fmla="*/ 1 h 4165448"/>
              <a:gd name="connsiteX6" fmla="*/ 2711598 w 8666588"/>
              <a:gd name="connsiteY6" fmla="*/ 1 h 4165448"/>
              <a:gd name="connsiteX7" fmla="*/ 2711599 w 8666588"/>
              <a:gd name="connsiteY7" fmla="*/ 1 h 4165448"/>
              <a:gd name="connsiteX8" fmla="*/ 2711599 w 8666588"/>
              <a:gd name="connsiteY8" fmla="*/ 1 h 4165448"/>
              <a:gd name="connsiteX9" fmla="*/ 2713583 w 8666588"/>
              <a:gd name="connsiteY9" fmla="*/ 1 h 4165448"/>
              <a:gd name="connsiteX10" fmla="*/ 2713583 w 8666588"/>
              <a:gd name="connsiteY10" fmla="*/ 1 h 4165448"/>
              <a:gd name="connsiteX11" fmla="*/ 4648308 w 8666588"/>
              <a:gd name="connsiteY11" fmla="*/ 1 h 4165448"/>
              <a:gd name="connsiteX12" fmla="*/ 4648312 w 8666588"/>
              <a:gd name="connsiteY12" fmla="*/ 0 h 4165448"/>
              <a:gd name="connsiteX13" fmla="*/ 4648317 w 8666588"/>
              <a:gd name="connsiteY13" fmla="*/ 1 h 4165448"/>
              <a:gd name="connsiteX14" fmla="*/ 4654312 w 8666588"/>
              <a:gd name="connsiteY14" fmla="*/ 1 h 4165448"/>
              <a:gd name="connsiteX15" fmla="*/ 4651328 w 8666588"/>
              <a:gd name="connsiteY15" fmla="*/ 648 h 4165448"/>
              <a:gd name="connsiteX16" fmla="*/ 4703667 w 8666588"/>
              <a:gd name="connsiteY16" fmla="*/ 11893 h 4165448"/>
              <a:gd name="connsiteX17" fmla="*/ 4748869 w 8666588"/>
              <a:gd name="connsiteY17" fmla="*/ 44324 h 4165448"/>
              <a:gd name="connsiteX18" fmla="*/ 4776501 w 8666588"/>
              <a:gd name="connsiteY18" fmla="*/ 87937 h 4165448"/>
              <a:gd name="connsiteX19" fmla="*/ 4776283 w 8666588"/>
              <a:gd name="connsiteY19" fmla="*/ 86777 h 4165448"/>
              <a:gd name="connsiteX20" fmla="*/ 4773909 w 8666588"/>
              <a:gd name="connsiteY20" fmla="*/ 82998 h 4165448"/>
              <a:gd name="connsiteX21" fmla="*/ 4775005 w 8666588"/>
              <a:gd name="connsiteY21" fmla="*/ 82593 h 4165448"/>
              <a:gd name="connsiteX22" fmla="*/ 4777668 w 8666588"/>
              <a:gd name="connsiteY22" fmla="*/ 89780 h 4165448"/>
              <a:gd name="connsiteX23" fmla="*/ 4779346 w 8666588"/>
              <a:gd name="connsiteY23" fmla="*/ 92428 h 4165448"/>
              <a:gd name="connsiteX24" fmla="*/ 4780077 w 8666588"/>
              <a:gd name="connsiteY24" fmla="*/ 96279 h 4165448"/>
              <a:gd name="connsiteX25" fmla="*/ 4884997 w 8666588"/>
              <a:gd name="connsiteY25" fmla="*/ 379464 h 4165448"/>
              <a:gd name="connsiteX26" fmla="*/ 5107677 w 8666588"/>
              <a:gd name="connsiteY26" fmla="*/ 541629 h 4165448"/>
              <a:gd name="connsiteX27" fmla="*/ 6510646 w 8666588"/>
              <a:gd name="connsiteY27" fmla="*/ 541629 h 4165448"/>
              <a:gd name="connsiteX28" fmla="*/ 6510646 w 8666588"/>
              <a:gd name="connsiteY28" fmla="*/ 542323 h 4165448"/>
              <a:gd name="connsiteX29" fmla="*/ 6529976 w 8666588"/>
              <a:gd name="connsiteY29" fmla="*/ 542323 h 4165448"/>
              <a:gd name="connsiteX30" fmla="*/ 6541185 w 8666588"/>
              <a:gd name="connsiteY30" fmla="*/ 543432 h 4165448"/>
              <a:gd name="connsiteX31" fmla="*/ 8462121 w 8666588"/>
              <a:gd name="connsiteY31" fmla="*/ 543432 h 4165448"/>
              <a:gd name="connsiteX32" fmla="*/ 8666588 w 8666588"/>
              <a:gd name="connsiteY32" fmla="*/ 747899 h 4165448"/>
              <a:gd name="connsiteX33" fmla="*/ 8666588 w 8666588"/>
              <a:gd name="connsiteY33" fmla="*/ 3951458 h 4165448"/>
              <a:gd name="connsiteX34" fmla="*/ 8462121 w 8666588"/>
              <a:gd name="connsiteY34" fmla="*/ 4155925 h 4165448"/>
              <a:gd name="connsiteX35" fmla="*/ 6731635 w 8666588"/>
              <a:gd name="connsiteY35" fmla="*/ 4155925 h 4165448"/>
              <a:gd name="connsiteX36" fmla="*/ 6685617 w 8666588"/>
              <a:gd name="connsiteY36" fmla="*/ 4165448 h 4165448"/>
              <a:gd name="connsiteX37" fmla="*/ 4742904 w 8666588"/>
              <a:gd name="connsiteY37" fmla="*/ 4165448 h 4165448"/>
              <a:gd name="connsiteX38" fmla="*/ 2107247 w 8666588"/>
              <a:gd name="connsiteY38" fmla="*/ 4165448 h 4165448"/>
              <a:gd name="connsiteX39" fmla="*/ 164534 w 8666588"/>
              <a:gd name="connsiteY39" fmla="*/ 4165448 h 4165448"/>
              <a:gd name="connsiteX40" fmla="*/ 0 w 8666588"/>
              <a:gd name="connsiteY40" fmla="*/ 3996799 h 4165448"/>
              <a:gd name="connsiteX41" fmla="*/ 0 w 8666588"/>
              <a:gd name="connsiteY41" fmla="*/ 3808295 h 4165448"/>
              <a:gd name="connsiteX42" fmla="*/ 0 w 8666588"/>
              <a:gd name="connsiteY42" fmla="*/ 915322 h 4165448"/>
              <a:gd name="connsiteX43" fmla="*/ 0 w 8666588"/>
              <a:gd name="connsiteY43" fmla="*/ 346258 h 4165448"/>
              <a:gd name="connsiteX44" fmla="*/ 322603 w 8666588"/>
              <a:gd name="connsiteY44" fmla="*/ 1 h 4165448"/>
              <a:gd name="connsiteX45" fmla="*/ 2705594 w 8666588"/>
              <a:gd name="connsiteY45" fmla="*/ 1 h 4165448"/>
            </a:gdLst>
            <a:ahLst/>
            <a:cxnLst/>
            <a:rect l="l" t="t" r="r" b="b"/>
            <a:pathLst>
              <a:path w="8666588" h="4165448">
                <a:moveTo>
                  <a:pt x="4654312" y="1"/>
                </a:moveTo>
                <a:lnTo>
                  <a:pt x="4656297" y="1"/>
                </a:lnTo>
                <a:lnTo>
                  <a:pt x="4656440" y="463"/>
                </a:lnTo>
                <a:close/>
                <a:moveTo>
                  <a:pt x="2705599" y="0"/>
                </a:moveTo>
                <a:lnTo>
                  <a:pt x="2705604" y="1"/>
                </a:lnTo>
                <a:lnTo>
                  <a:pt x="2711599" y="1"/>
                </a:lnTo>
                <a:lnTo>
                  <a:pt x="2711598" y="1"/>
                </a:lnTo>
                <a:lnTo>
                  <a:pt x="2711599" y="1"/>
                </a:lnTo>
                <a:lnTo>
                  <a:pt x="2711599" y="1"/>
                </a:lnTo>
                <a:lnTo>
                  <a:pt x="2713583" y="1"/>
                </a:lnTo>
                <a:lnTo>
                  <a:pt x="2713583" y="1"/>
                </a:lnTo>
                <a:lnTo>
                  <a:pt x="4648308" y="1"/>
                </a:lnTo>
                <a:lnTo>
                  <a:pt x="4648312" y="0"/>
                </a:lnTo>
                <a:lnTo>
                  <a:pt x="4648317" y="1"/>
                </a:lnTo>
                <a:lnTo>
                  <a:pt x="4654312" y="1"/>
                </a:lnTo>
                <a:lnTo>
                  <a:pt x="4651328" y="648"/>
                </a:lnTo>
                <a:lnTo>
                  <a:pt x="4703667" y="11893"/>
                </a:lnTo>
                <a:cubicBezTo>
                  <a:pt x="4720680" y="19550"/>
                  <a:pt x="4736002" y="30632"/>
                  <a:pt x="4748869" y="44324"/>
                </a:cubicBezTo>
                <a:lnTo>
                  <a:pt x="4776501" y="87937"/>
                </a:lnTo>
                <a:lnTo>
                  <a:pt x="4776283" y="86777"/>
                </a:lnTo>
                <a:lnTo>
                  <a:pt x="4773909" y="82998"/>
                </a:lnTo>
                <a:lnTo>
                  <a:pt x="4775005" y="82593"/>
                </a:lnTo>
                <a:lnTo>
                  <a:pt x="4777668" y="89780"/>
                </a:lnTo>
                <a:lnTo>
                  <a:pt x="4779346" y="92428"/>
                </a:lnTo>
                <a:lnTo>
                  <a:pt x="4780077" y="96279"/>
                </a:lnTo>
                <a:lnTo>
                  <a:pt x="4884997" y="379464"/>
                </a:lnTo>
                <a:cubicBezTo>
                  <a:pt x="4921287" y="477410"/>
                  <a:pt x="5009469" y="541629"/>
                  <a:pt x="5107677" y="541629"/>
                </a:cubicBezTo>
                <a:lnTo>
                  <a:pt x="6510646" y="541629"/>
                </a:lnTo>
                <a:lnTo>
                  <a:pt x="6510646" y="542323"/>
                </a:lnTo>
                <a:lnTo>
                  <a:pt x="6529976" y="542323"/>
                </a:lnTo>
                <a:lnTo>
                  <a:pt x="6541185" y="543432"/>
                </a:lnTo>
                <a:lnTo>
                  <a:pt x="8462121" y="543432"/>
                </a:lnTo>
                <a:cubicBezTo>
                  <a:pt x="8575045" y="543432"/>
                  <a:pt x="8666588" y="634975"/>
                  <a:pt x="8666588" y="747899"/>
                </a:cubicBezTo>
                <a:lnTo>
                  <a:pt x="8666588" y="3951458"/>
                </a:lnTo>
                <a:cubicBezTo>
                  <a:pt x="8666588" y="4064382"/>
                  <a:pt x="8575045" y="4155925"/>
                  <a:pt x="8462121" y="4155925"/>
                </a:cubicBezTo>
                <a:lnTo>
                  <a:pt x="6731635" y="4155925"/>
                </a:lnTo>
                <a:lnTo>
                  <a:pt x="6685617" y="4165448"/>
                </a:lnTo>
                <a:lnTo>
                  <a:pt x="4742904" y="4165448"/>
                </a:lnTo>
                <a:lnTo>
                  <a:pt x="2107247" y="4165448"/>
                </a:lnTo>
                <a:lnTo>
                  <a:pt x="164534" y="4165448"/>
                </a:lnTo>
                <a:cubicBezTo>
                  <a:pt x="73664" y="4165448"/>
                  <a:pt x="0" y="4089942"/>
                  <a:pt x="0" y="3996799"/>
                </a:cubicBezTo>
                <a:lnTo>
                  <a:pt x="0" y="3808295"/>
                </a:lnTo>
                <a:lnTo>
                  <a:pt x="0" y="915322"/>
                </a:lnTo>
                <a:lnTo>
                  <a:pt x="0" y="346258"/>
                </a:lnTo>
                <a:cubicBezTo>
                  <a:pt x="0" y="155026"/>
                  <a:pt x="144434" y="1"/>
                  <a:pt x="322603" y="1"/>
                </a:cubicBezTo>
                <a:lnTo>
                  <a:pt x="2705594" y="1"/>
                </a:lnTo>
                <a:close/>
              </a:path>
            </a:pathLst>
          </a:custGeom>
          <a:solidFill>
            <a:schemeClr val="bg1"/>
          </a:solidFill>
          <a:ln w="12700" cap="sq">
            <a:noFill/>
            <a:miter/>
          </a:ln>
          <a:effectLst>
            <a:outerShdw blurRad="50800" dist="38100" dir="10800000" algn="r" rotWithShape="0">
              <a:schemeClr val="tx1">
                <a:lumMod val="65000"/>
                <a:lumOff val="3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1243943" y="1726094"/>
            <a:ext cx="127160" cy="127159"/>
          </a:xfrm>
          <a:prstGeom prst="ellipse">
            <a:avLst/>
          </a:prstGeom>
          <a:solidFill>
            <a:schemeClr val="accent1"/>
          </a:soli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10" name="标题 1"/>
          <p:cNvSpPr txBox="1"/>
          <p:nvPr/>
        </p:nvSpPr>
        <p:spPr>
          <a:xfrm>
            <a:off x="1866584" y="1734967"/>
            <a:ext cx="8446131" cy="3762009"/>
          </a:xfrm>
          <a:prstGeom prst="rect">
            <a:avLst/>
          </a:prstGeom>
          <a:noFill/>
          <a:ln>
            <a:noFill/>
          </a:ln>
        </p:spPr>
        <p:txBody>
          <a:bodyPr vert="horz" wrap="square" lIns="91440" tIns="45720" rIns="91440" bIns="45720" rtlCol="0" anchor="t"/>
          <a:lstStyle/>
          <a:p>
            <a:pPr algn="l">
              <a:lnSpc>
                <a:spcPct val="150000"/>
              </a:lnSpc>
            </a:pPr>
            <a:r>
              <a:rPr kumimoji="1" lang="zh-CN" altLang="en-US" sz="1600" b="1"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（二）简易程序</a:t>
            </a:r>
            <a:endParaRPr kumimoji="1" lang="en-US" altLang="zh-CN" sz="1600" b="1"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基层人民法院和它派出的法庭审理事实清楚、权利义务关系明确、争议不大的简单的民事案件，适用简易程序。</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人民法院适用简易程序审理案件，应当在立案之日起</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3</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个月内审结。有特殊情况需要延长的，经本院院长批准，可以延长</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1</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个月。</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1" name="标题 1"/>
          <p:cNvSpPr txBox="1"/>
          <p:nvPr/>
        </p:nvSpPr>
        <p:spPr>
          <a:xfrm>
            <a:off x="920222" y="417527"/>
            <a:ext cx="10031360" cy="468000"/>
          </a:xfrm>
          <a:prstGeom prst="rect">
            <a:avLst/>
          </a:prstGeom>
          <a:noFill/>
          <a:ln>
            <a:noFill/>
          </a:ln>
        </p:spPr>
        <p:txBody>
          <a:bodyPr vert="horz" wrap="square" lIns="0" tIns="0" rIns="0" bIns="0" rtlCol="0" anchor="ctr"/>
          <a:lstStyle/>
          <a:p>
            <a:pPr algn="l">
              <a:lnSpc>
                <a:spcPct val="110000"/>
              </a:lnSpc>
            </a:pP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四、</a:t>
            </a:r>
            <a:r>
              <a:rPr kumimoji="1" lang="en-US" altLang="zh-CN" sz="28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诉讼程序</a:t>
            </a:r>
            <a:endParaRPr kumimoji="1" lang="zh-CN" altLang="en-US" dirty="0"/>
          </a:p>
        </p:txBody>
      </p:sp>
      <p:sp>
        <p:nvSpPr>
          <p:cNvPr id="12"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4" name="线条 1"/>
          <p:cNvCxnSpPr/>
          <p:nvPr/>
        </p:nvCxnSpPr>
        <p:spPr>
          <a:xfrm>
            <a:off x="565150" y="958632"/>
            <a:ext cx="11049001" cy="0"/>
          </a:xfrm>
          <a:prstGeom prst="line">
            <a:avLst/>
          </a:prstGeom>
          <a:noFill/>
          <a:ln w="6350" cap="flat">
            <a:solidFill>
              <a:schemeClr val="accent1"/>
            </a:solidFill>
            <a:miter/>
          </a:ln>
        </p:spPr>
      </p:cxnSp>
      <p:pic>
        <p:nvPicPr>
          <p:cNvPr id="15" name="图片 14"/>
          <p:cNvPicPr>
            <a:picLocks noChangeAspect="1"/>
          </p:cNvPicPr>
          <p:nvPr/>
        </p:nvPicPr>
        <p:blipFill>
          <a:blip r:embed="rId1"/>
          <a:stretch>
            <a:fillRect/>
          </a:stretch>
        </p:blipFill>
        <p:spPr>
          <a:xfrm>
            <a:off x="7569142" y="3429001"/>
            <a:ext cx="2743573" cy="2849886"/>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flipV="1">
            <a:off x="7977155" y="0"/>
            <a:ext cx="4214845" cy="3683000"/>
          </a:xfrm>
          <a:custGeom>
            <a:avLst/>
            <a:gdLst>
              <a:gd name="connsiteX0" fmla="*/ 4931459 w 6169475"/>
              <a:gd name="connsiteY0" fmla="*/ 0 h 5390987"/>
              <a:gd name="connsiteX1" fmla="*/ 6163908 w 6169475"/>
              <a:gd name="connsiteY1" fmla="*/ 155256 h 5390987"/>
              <a:gd name="connsiteX2" fmla="*/ 6169475 w 6169475"/>
              <a:gd name="connsiteY2" fmla="*/ 156837 h 5390987"/>
              <a:gd name="connsiteX3" fmla="*/ 6169475 w 6169475"/>
              <a:gd name="connsiteY3" fmla="*/ 2127130 h 5390987"/>
              <a:gd name="connsiteX4" fmla="*/ 6125148 w 6169475"/>
              <a:gd name="connsiteY4" fmla="*/ 2105777 h 5390987"/>
              <a:gd name="connsiteX5" fmla="*/ 4931459 w 6169475"/>
              <a:gd name="connsiteY5" fmla="*/ 1864782 h 5390987"/>
              <a:gd name="connsiteX6" fmla="*/ 1864783 w 6169475"/>
              <a:gd name="connsiteY6" fmla="*/ 4931459 h 5390987"/>
              <a:gd name="connsiteX7" fmla="*/ 1880616 w 6169475"/>
              <a:gd name="connsiteY7" fmla="*/ 5245009 h 5390987"/>
              <a:gd name="connsiteX8" fmla="*/ 1902894 w 6169475"/>
              <a:gd name="connsiteY8" fmla="*/ 5390987 h 5390987"/>
              <a:gd name="connsiteX9" fmla="*/ 22063 w 6169475"/>
              <a:gd name="connsiteY9" fmla="*/ 5390987 h 5390987"/>
              <a:gd name="connsiteX10" fmla="*/ 6417 w 6169475"/>
              <a:gd name="connsiteY10" fmla="*/ 5185232 h 5390987"/>
              <a:gd name="connsiteX11" fmla="*/ 0 w 6169475"/>
              <a:gd name="connsiteY11" fmla="*/ 4931459 h 5390987"/>
              <a:gd name="connsiteX12" fmla="*/ 4931459 w 6169475"/>
              <a:gd name="connsiteY12" fmla="*/ 0 h 5390987"/>
            </a:gdLst>
            <a:ahLst/>
            <a:cxnLst/>
            <a:rect l="l" t="t" r="r" b="b"/>
            <a:pathLst>
              <a:path w="6169475" h="5390987">
                <a:moveTo>
                  <a:pt x="4931459" y="0"/>
                </a:moveTo>
                <a:cubicBezTo>
                  <a:pt x="5357017" y="0"/>
                  <a:pt x="5769985" y="53904"/>
                  <a:pt x="6163908" y="155256"/>
                </a:cubicBezTo>
                <a:lnTo>
                  <a:pt x="6169475" y="156837"/>
                </a:lnTo>
                <a:lnTo>
                  <a:pt x="6169475" y="2127130"/>
                </a:lnTo>
                <a:lnTo>
                  <a:pt x="6125148" y="2105777"/>
                </a:lnTo>
                <a:cubicBezTo>
                  <a:pt x="5758256" y="1950595"/>
                  <a:pt x="5354879" y="1864782"/>
                  <a:pt x="4931459" y="1864782"/>
                </a:cubicBezTo>
                <a:cubicBezTo>
                  <a:pt x="3237780" y="1864782"/>
                  <a:pt x="1864783" y="3237780"/>
                  <a:pt x="1864783" y="4931459"/>
                </a:cubicBezTo>
                <a:cubicBezTo>
                  <a:pt x="1864783" y="5037314"/>
                  <a:pt x="1870146" y="5141916"/>
                  <a:pt x="1880616" y="5245009"/>
                </a:cubicBezTo>
                <a:lnTo>
                  <a:pt x="1902894" y="5390987"/>
                </a:lnTo>
                <a:lnTo>
                  <a:pt x="22063" y="5390987"/>
                </a:lnTo>
                <a:lnTo>
                  <a:pt x="6417" y="5185232"/>
                </a:lnTo>
                <a:cubicBezTo>
                  <a:pt x="2157" y="5101179"/>
                  <a:pt x="0" y="5016571"/>
                  <a:pt x="0" y="4931459"/>
                </a:cubicBezTo>
                <a:cubicBezTo>
                  <a:pt x="0" y="2207889"/>
                  <a:pt x="2207889" y="0"/>
                  <a:pt x="4931459" y="0"/>
                </a:cubicBezTo>
                <a:close/>
              </a:path>
            </a:pathLst>
          </a:custGeom>
          <a:solidFill>
            <a:schemeClr val="accent1">
              <a:lumMod val="20000"/>
              <a:lumOff val="80000"/>
              <a:alpha val="21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10800000">
            <a:off x="-386998" y="3060227"/>
            <a:ext cx="6551100" cy="5693960"/>
          </a:xfrm>
          <a:custGeom>
            <a:avLst/>
            <a:gdLst>
              <a:gd name="connsiteX0" fmla="*/ 0 w 7205426"/>
              <a:gd name="connsiteY0" fmla="*/ 0 h 6262674"/>
              <a:gd name="connsiteX1" fmla="*/ 7205426 w 7205426"/>
              <a:gd name="connsiteY1" fmla="*/ 0 h 6262674"/>
              <a:gd name="connsiteX2" fmla="*/ 7205426 w 7205426"/>
              <a:gd name="connsiteY2" fmla="*/ 6235191 h 6262674"/>
              <a:gd name="connsiteX3" fmla="*/ 7011887 w 7205426"/>
              <a:gd name="connsiteY3" fmla="*/ 6251752 h 6262674"/>
              <a:gd name="connsiteX4" fmla="*/ 6627840 w 7205426"/>
              <a:gd name="connsiteY4" fmla="*/ 6262674 h 6262674"/>
              <a:gd name="connsiteX5" fmla="*/ 21967 w 7205426"/>
              <a:gd name="connsiteY5" fmla="*/ 291923 h 6262674"/>
            </a:gdLst>
            <a:ahLst/>
            <a:cxnLst/>
            <a:rect l="l" t="t" r="r" b="b"/>
            <a:pathLst>
              <a:path w="7205426" h="6262674">
                <a:moveTo>
                  <a:pt x="0" y="0"/>
                </a:moveTo>
                <a:lnTo>
                  <a:pt x="7205426" y="0"/>
                </a:lnTo>
                <a:lnTo>
                  <a:pt x="7205426" y="6235191"/>
                </a:lnTo>
                <a:lnTo>
                  <a:pt x="7011887" y="6251752"/>
                </a:lnTo>
                <a:cubicBezTo>
                  <a:pt x="6884795" y="6259001"/>
                  <a:pt x="6756747" y="6262674"/>
                  <a:pt x="6627840" y="6262674"/>
                </a:cubicBezTo>
                <a:cubicBezTo>
                  <a:pt x="3186755" y="6262674"/>
                  <a:pt x="357119" y="3644746"/>
                  <a:pt x="21967" y="291923"/>
                </a:cubicBezTo>
                <a:close/>
              </a:path>
            </a:pathLst>
          </a:custGeom>
          <a:noFill/>
          <a:ln w="12700" cap="sq">
            <a:gradFill>
              <a:gsLst>
                <a:gs pos="51000">
                  <a:schemeClr val="accent1">
                    <a:alpha val="0"/>
                  </a:schemeClr>
                </a:gs>
                <a:gs pos="80000">
                  <a:schemeClr val="accent1"/>
                </a:gs>
              </a:gsLst>
              <a:lin ang="8100000" scaled="0"/>
            </a:gra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flipH="1">
            <a:off x="0" y="3429000"/>
            <a:ext cx="5351741" cy="3429000"/>
          </a:xfrm>
          <a:custGeom>
            <a:avLst/>
            <a:gdLst>
              <a:gd name="connsiteX0" fmla="*/ 5351741 w 5351741"/>
              <a:gd name="connsiteY0" fmla="*/ 0 h 3429000"/>
              <a:gd name="connsiteX1" fmla="*/ 68062 w 5351741"/>
              <a:gd name="connsiteY1" fmla="*/ 3275944 h 3429000"/>
              <a:gd name="connsiteX2" fmla="*/ 0 w 5351741"/>
              <a:gd name="connsiteY2" fmla="*/ 3429000 h 3429000"/>
              <a:gd name="connsiteX3" fmla="*/ 5351741 w 5351741"/>
              <a:gd name="connsiteY3" fmla="*/ 3429000 h 3429000"/>
            </a:gdLst>
            <a:ahLst/>
            <a:cxnLst/>
            <a:rect l="l" t="t" r="r" b="b"/>
            <a:pathLst>
              <a:path w="5351741" h="3429000">
                <a:moveTo>
                  <a:pt x="5351741" y="0"/>
                </a:moveTo>
                <a:cubicBezTo>
                  <a:pt x="3036511" y="0"/>
                  <a:pt x="1032928" y="1334338"/>
                  <a:pt x="68062" y="3275944"/>
                </a:cubicBezTo>
                <a:lnTo>
                  <a:pt x="0" y="3429000"/>
                </a:lnTo>
                <a:lnTo>
                  <a:pt x="5351741" y="3429000"/>
                </a:lnTo>
                <a:close/>
              </a:path>
            </a:pathLst>
          </a:custGeom>
          <a:gradFill>
            <a:gsLst>
              <a:gs pos="0">
                <a:schemeClr val="accent1"/>
              </a:gs>
              <a:gs pos="100000">
                <a:schemeClr val="accent1">
                  <a:lumMod val="50000"/>
                </a:schemeClr>
              </a:gs>
            </a:gsLst>
            <a:lin ang="8100000" scaled="0"/>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1771661" y="1740543"/>
            <a:ext cx="8728870" cy="4174481"/>
          </a:xfrm>
          <a:prstGeom prst="roundRect">
            <a:avLst>
              <a:gd name="adj" fmla="val 5504"/>
            </a:avLst>
          </a:prstGeom>
          <a:gradFill>
            <a:gsLst>
              <a:gs pos="0">
                <a:schemeClr val="accent1">
                  <a:lumMod val="60000"/>
                  <a:lumOff val="40000"/>
                </a:schemeClr>
              </a:gs>
              <a:gs pos="100000">
                <a:schemeClr val="accent1"/>
              </a:gs>
            </a:gsLst>
            <a:lin ang="18900000" scaled="0"/>
          </a:gra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7" name="标题 1"/>
          <p:cNvSpPr txBox="1"/>
          <p:nvPr/>
        </p:nvSpPr>
        <p:spPr>
          <a:xfrm>
            <a:off x="10203092" y="1878642"/>
            <a:ext cx="154966" cy="154965"/>
          </a:xfrm>
          <a:prstGeom prst="ellipse">
            <a:avLst/>
          </a:prstGeom>
          <a:solidFill>
            <a:schemeClr val="bg1"/>
          </a:soli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8" name="标题 1"/>
          <p:cNvSpPr txBox="1"/>
          <p:nvPr/>
        </p:nvSpPr>
        <p:spPr>
          <a:xfrm>
            <a:off x="1691470" y="1576022"/>
            <a:ext cx="8666588" cy="4165448"/>
          </a:xfrm>
          <a:custGeom>
            <a:avLst/>
            <a:gdLst>
              <a:gd name="connsiteX0" fmla="*/ 4654312 w 8666588"/>
              <a:gd name="connsiteY0" fmla="*/ 1 h 4165448"/>
              <a:gd name="connsiteX1" fmla="*/ 4656297 w 8666588"/>
              <a:gd name="connsiteY1" fmla="*/ 1 h 4165448"/>
              <a:gd name="connsiteX2" fmla="*/ 4656440 w 8666588"/>
              <a:gd name="connsiteY2" fmla="*/ 463 h 4165448"/>
              <a:gd name="connsiteX3" fmla="*/ 2705599 w 8666588"/>
              <a:gd name="connsiteY3" fmla="*/ 0 h 4165448"/>
              <a:gd name="connsiteX4" fmla="*/ 2705604 w 8666588"/>
              <a:gd name="connsiteY4" fmla="*/ 1 h 4165448"/>
              <a:gd name="connsiteX5" fmla="*/ 2711599 w 8666588"/>
              <a:gd name="connsiteY5" fmla="*/ 1 h 4165448"/>
              <a:gd name="connsiteX6" fmla="*/ 2711598 w 8666588"/>
              <a:gd name="connsiteY6" fmla="*/ 1 h 4165448"/>
              <a:gd name="connsiteX7" fmla="*/ 2711599 w 8666588"/>
              <a:gd name="connsiteY7" fmla="*/ 1 h 4165448"/>
              <a:gd name="connsiteX8" fmla="*/ 2711599 w 8666588"/>
              <a:gd name="connsiteY8" fmla="*/ 1 h 4165448"/>
              <a:gd name="connsiteX9" fmla="*/ 2713583 w 8666588"/>
              <a:gd name="connsiteY9" fmla="*/ 1 h 4165448"/>
              <a:gd name="connsiteX10" fmla="*/ 2713583 w 8666588"/>
              <a:gd name="connsiteY10" fmla="*/ 1 h 4165448"/>
              <a:gd name="connsiteX11" fmla="*/ 4648308 w 8666588"/>
              <a:gd name="connsiteY11" fmla="*/ 1 h 4165448"/>
              <a:gd name="connsiteX12" fmla="*/ 4648312 w 8666588"/>
              <a:gd name="connsiteY12" fmla="*/ 0 h 4165448"/>
              <a:gd name="connsiteX13" fmla="*/ 4648317 w 8666588"/>
              <a:gd name="connsiteY13" fmla="*/ 1 h 4165448"/>
              <a:gd name="connsiteX14" fmla="*/ 4654312 w 8666588"/>
              <a:gd name="connsiteY14" fmla="*/ 1 h 4165448"/>
              <a:gd name="connsiteX15" fmla="*/ 4651328 w 8666588"/>
              <a:gd name="connsiteY15" fmla="*/ 648 h 4165448"/>
              <a:gd name="connsiteX16" fmla="*/ 4703667 w 8666588"/>
              <a:gd name="connsiteY16" fmla="*/ 11893 h 4165448"/>
              <a:gd name="connsiteX17" fmla="*/ 4748869 w 8666588"/>
              <a:gd name="connsiteY17" fmla="*/ 44324 h 4165448"/>
              <a:gd name="connsiteX18" fmla="*/ 4776501 w 8666588"/>
              <a:gd name="connsiteY18" fmla="*/ 87937 h 4165448"/>
              <a:gd name="connsiteX19" fmla="*/ 4776283 w 8666588"/>
              <a:gd name="connsiteY19" fmla="*/ 86777 h 4165448"/>
              <a:gd name="connsiteX20" fmla="*/ 4773909 w 8666588"/>
              <a:gd name="connsiteY20" fmla="*/ 82998 h 4165448"/>
              <a:gd name="connsiteX21" fmla="*/ 4775005 w 8666588"/>
              <a:gd name="connsiteY21" fmla="*/ 82593 h 4165448"/>
              <a:gd name="connsiteX22" fmla="*/ 4777668 w 8666588"/>
              <a:gd name="connsiteY22" fmla="*/ 89780 h 4165448"/>
              <a:gd name="connsiteX23" fmla="*/ 4779346 w 8666588"/>
              <a:gd name="connsiteY23" fmla="*/ 92428 h 4165448"/>
              <a:gd name="connsiteX24" fmla="*/ 4780077 w 8666588"/>
              <a:gd name="connsiteY24" fmla="*/ 96279 h 4165448"/>
              <a:gd name="connsiteX25" fmla="*/ 4884997 w 8666588"/>
              <a:gd name="connsiteY25" fmla="*/ 379464 h 4165448"/>
              <a:gd name="connsiteX26" fmla="*/ 5107677 w 8666588"/>
              <a:gd name="connsiteY26" fmla="*/ 541629 h 4165448"/>
              <a:gd name="connsiteX27" fmla="*/ 6510646 w 8666588"/>
              <a:gd name="connsiteY27" fmla="*/ 541629 h 4165448"/>
              <a:gd name="connsiteX28" fmla="*/ 6510646 w 8666588"/>
              <a:gd name="connsiteY28" fmla="*/ 542323 h 4165448"/>
              <a:gd name="connsiteX29" fmla="*/ 6529976 w 8666588"/>
              <a:gd name="connsiteY29" fmla="*/ 542323 h 4165448"/>
              <a:gd name="connsiteX30" fmla="*/ 6541185 w 8666588"/>
              <a:gd name="connsiteY30" fmla="*/ 543432 h 4165448"/>
              <a:gd name="connsiteX31" fmla="*/ 8462121 w 8666588"/>
              <a:gd name="connsiteY31" fmla="*/ 543432 h 4165448"/>
              <a:gd name="connsiteX32" fmla="*/ 8666588 w 8666588"/>
              <a:gd name="connsiteY32" fmla="*/ 747899 h 4165448"/>
              <a:gd name="connsiteX33" fmla="*/ 8666588 w 8666588"/>
              <a:gd name="connsiteY33" fmla="*/ 3951458 h 4165448"/>
              <a:gd name="connsiteX34" fmla="*/ 8462121 w 8666588"/>
              <a:gd name="connsiteY34" fmla="*/ 4155925 h 4165448"/>
              <a:gd name="connsiteX35" fmla="*/ 6731635 w 8666588"/>
              <a:gd name="connsiteY35" fmla="*/ 4155925 h 4165448"/>
              <a:gd name="connsiteX36" fmla="*/ 6685617 w 8666588"/>
              <a:gd name="connsiteY36" fmla="*/ 4165448 h 4165448"/>
              <a:gd name="connsiteX37" fmla="*/ 4742904 w 8666588"/>
              <a:gd name="connsiteY37" fmla="*/ 4165448 h 4165448"/>
              <a:gd name="connsiteX38" fmla="*/ 2107247 w 8666588"/>
              <a:gd name="connsiteY38" fmla="*/ 4165448 h 4165448"/>
              <a:gd name="connsiteX39" fmla="*/ 164534 w 8666588"/>
              <a:gd name="connsiteY39" fmla="*/ 4165448 h 4165448"/>
              <a:gd name="connsiteX40" fmla="*/ 0 w 8666588"/>
              <a:gd name="connsiteY40" fmla="*/ 3996799 h 4165448"/>
              <a:gd name="connsiteX41" fmla="*/ 0 w 8666588"/>
              <a:gd name="connsiteY41" fmla="*/ 3808295 h 4165448"/>
              <a:gd name="connsiteX42" fmla="*/ 0 w 8666588"/>
              <a:gd name="connsiteY42" fmla="*/ 915322 h 4165448"/>
              <a:gd name="connsiteX43" fmla="*/ 0 w 8666588"/>
              <a:gd name="connsiteY43" fmla="*/ 346258 h 4165448"/>
              <a:gd name="connsiteX44" fmla="*/ 322603 w 8666588"/>
              <a:gd name="connsiteY44" fmla="*/ 1 h 4165448"/>
              <a:gd name="connsiteX45" fmla="*/ 2705594 w 8666588"/>
              <a:gd name="connsiteY45" fmla="*/ 1 h 4165448"/>
            </a:gdLst>
            <a:ahLst/>
            <a:cxnLst/>
            <a:rect l="l" t="t" r="r" b="b"/>
            <a:pathLst>
              <a:path w="8666588" h="4165448">
                <a:moveTo>
                  <a:pt x="4654312" y="1"/>
                </a:moveTo>
                <a:lnTo>
                  <a:pt x="4656297" y="1"/>
                </a:lnTo>
                <a:lnTo>
                  <a:pt x="4656440" y="463"/>
                </a:lnTo>
                <a:close/>
                <a:moveTo>
                  <a:pt x="2705599" y="0"/>
                </a:moveTo>
                <a:lnTo>
                  <a:pt x="2705604" y="1"/>
                </a:lnTo>
                <a:lnTo>
                  <a:pt x="2711599" y="1"/>
                </a:lnTo>
                <a:lnTo>
                  <a:pt x="2711598" y="1"/>
                </a:lnTo>
                <a:lnTo>
                  <a:pt x="2711599" y="1"/>
                </a:lnTo>
                <a:lnTo>
                  <a:pt x="2711599" y="1"/>
                </a:lnTo>
                <a:lnTo>
                  <a:pt x="2713583" y="1"/>
                </a:lnTo>
                <a:lnTo>
                  <a:pt x="2713583" y="1"/>
                </a:lnTo>
                <a:lnTo>
                  <a:pt x="4648308" y="1"/>
                </a:lnTo>
                <a:lnTo>
                  <a:pt x="4648312" y="0"/>
                </a:lnTo>
                <a:lnTo>
                  <a:pt x="4648317" y="1"/>
                </a:lnTo>
                <a:lnTo>
                  <a:pt x="4654312" y="1"/>
                </a:lnTo>
                <a:lnTo>
                  <a:pt x="4651328" y="648"/>
                </a:lnTo>
                <a:lnTo>
                  <a:pt x="4703667" y="11893"/>
                </a:lnTo>
                <a:cubicBezTo>
                  <a:pt x="4720680" y="19550"/>
                  <a:pt x="4736002" y="30632"/>
                  <a:pt x="4748869" y="44324"/>
                </a:cubicBezTo>
                <a:lnTo>
                  <a:pt x="4776501" y="87937"/>
                </a:lnTo>
                <a:lnTo>
                  <a:pt x="4776283" y="86777"/>
                </a:lnTo>
                <a:lnTo>
                  <a:pt x="4773909" y="82998"/>
                </a:lnTo>
                <a:lnTo>
                  <a:pt x="4775005" y="82593"/>
                </a:lnTo>
                <a:lnTo>
                  <a:pt x="4777668" y="89780"/>
                </a:lnTo>
                <a:lnTo>
                  <a:pt x="4779346" y="92428"/>
                </a:lnTo>
                <a:lnTo>
                  <a:pt x="4780077" y="96279"/>
                </a:lnTo>
                <a:lnTo>
                  <a:pt x="4884997" y="379464"/>
                </a:lnTo>
                <a:cubicBezTo>
                  <a:pt x="4921287" y="477410"/>
                  <a:pt x="5009469" y="541629"/>
                  <a:pt x="5107677" y="541629"/>
                </a:cubicBezTo>
                <a:lnTo>
                  <a:pt x="6510646" y="541629"/>
                </a:lnTo>
                <a:lnTo>
                  <a:pt x="6510646" y="542323"/>
                </a:lnTo>
                <a:lnTo>
                  <a:pt x="6529976" y="542323"/>
                </a:lnTo>
                <a:lnTo>
                  <a:pt x="6541185" y="543432"/>
                </a:lnTo>
                <a:lnTo>
                  <a:pt x="8462121" y="543432"/>
                </a:lnTo>
                <a:cubicBezTo>
                  <a:pt x="8575045" y="543432"/>
                  <a:pt x="8666588" y="634975"/>
                  <a:pt x="8666588" y="747899"/>
                </a:cubicBezTo>
                <a:lnTo>
                  <a:pt x="8666588" y="3951458"/>
                </a:lnTo>
                <a:cubicBezTo>
                  <a:pt x="8666588" y="4064382"/>
                  <a:pt x="8575045" y="4155925"/>
                  <a:pt x="8462121" y="4155925"/>
                </a:cubicBezTo>
                <a:lnTo>
                  <a:pt x="6731635" y="4155925"/>
                </a:lnTo>
                <a:lnTo>
                  <a:pt x="6685617" y="4165448"/>
                </a:lnTo>
                <a:lnTo>
                  <a:pt x="4742904" y="4165448"/>
                </a:lnTo>
                <a:lnTo>
                  <a:pt x="2107247" y="4165448"/>
                </a:lnTo>
                <a:lnTo>
                  <a:pt x="164534" y="4165448"/>
                </a:lnTo>
                <a:cubicBezTo>
                  <a:pt x="73664" y="4165448"/>
                  <a:pt x="0" y="4089942"/>
                  <a:pt x="0" y="3996799"/>
                </a:cubicBezTo>
                <a:lnTo>
                  <a:pt x="0" y="3808295"/>
                </a:lnTo>
                <a:lnTo>
                  <a:pt x="0" y="915322"/>
                </a:lnTo>
                <a:lnTo>
                  <a:pt x="0" y="346258"/>
                </a:lnTo>
                <a:cubicBezTo>
                  <a:pt x="0" y="155026"/>
                  <a:pt x="144434" y="1"/>
                  <a:pt x="322603" y="1"/>
                </a:cubicBezTo>
                <a:lnTo>
                  <a:pt x="2705594" y="1"/>
                </a:lnTo>
                <a:close/>
              </a:path>
            </a:pathLst>
          </a:custGeom>
          <a:solidFill>
            <a:schemeClr val="bg1"/>
          </a:solidFill>
          <a:ln w="12700" cap="sq">
            <a:noFill/>
            <a:miter/>
          </a:ln>
          <a:effectLst>
            <a:outerShdw blurRad="50800" dist="38100" dir="10800000" algn="r" rotWithShape="0">
              <a:schemeClr val="tx1">
                <a:lumMod val="65000"/>
                <a:lumOff val="3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1243943" y="1726094"/>
            <a:ext cx="127160" cy="127159"/>
          </a:xfrm>
          <a:prstGeom prst="ellipse">
            <a:avLst/>
          </a:prstGeom>
          <a:solidFill>
            <a:schemeClr val="accent1"/>
          </a:soli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10" name="标题 1"/>
          <p:cNvSpPr txBox="1"/>
          <p:nvPr/>
        </p:nvSpPr>
        <p:spPr>
          <a:xfrm>
            <a:off x="1866584" y="1939437"/>
            <a:ext cx="8446131" cy="3762009"/>
          </a:xfrm>
          <a:prstGeom prst="rect">
            <a:avLst/>
          </a:prstGeom>
          <a:noFill/>
          <a:ln>
            <a:noFill/>
          </a:ln>
        </p:spPr>
        <p:txBody>
          <a:bodyPr vert="horz" wrap="square" lIns="91440" tIns="45720" rIns="91440" bIns="45720" rtlCol="0" anchor="t"/>
          <a:lstStyle/>
          <a:p>
            <a:pPr algn="l">
              <a:lnSpc>
                <a:spcPct val="150000"/>
              </a:lnSpc>
            </a:pPr>
            <a:r>
              <a:rPr kumimoji="1" lang="zh-CN" altLang="en-US" sz="1600" b="1"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（三）二审普通程序</a:t>
            </a:r>
            <a:endParaRPr kumimoji="1" lang="en-US" altLang="zh-CN" sz="1600" b="1"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指当事人对一审法院的判决或裁定不服，而上诉至上一级人民法院进行审理所适用的程序</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二审人民法院对上诉案件，应当由审判员组成合议庭 进行审理，根据情况分别采用直接审理或书面审理。上诉法院经审理后，根据不 同情况，如一审法院做出的</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民事判决书</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认定事实准确，适用法律正确，二审 将维持原判；如一审法院做出的</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民事判决书</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认定事实清楚，适用法律有误等，二审法院将予以依法改判；一审法院做出的</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民事判决书</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认定事实不清，将做 出发回原审法院重审等判决或裁定。</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1" name="标题 1"/>
          <p:cNvSpPr txBox="1"/>
          <p:nvPr/>
        </p:nvSpPr>
        <p:spPr>
          <a:xfrm>
            <a:off x="920222" y="417527"/>
            <a:ext cx="10031360" cy="468000"/>
          </a:xfrm>
          <a:prstGeom prst="rect">
            <a:avLst/>
          </a:prstGeom>
          <a:noFill/>
          <a:ln>
            <a:noFill/>
          </a:ln>
        </p:spPr>
        <p:txBody>
          <a:bodyPr vert="horz" wrap="square" lIns="0" tIns="0" rIns="0" bIns="0" rtlCol="0" anchor="ctr"/>
          <a:lstStyle/>
          <a:p>
            <a:pPr algn="l">
              <a:lnSpc>
                <a:spcPct val="110000"/>
              </a:lnSpc>
            </a:pP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四、</a:t>
            </a:r>
            <a:r>
              <a:rPr kumimoji="1" lang="en-US" altLang="zh-CN" sz="28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诉讼程序</a:t>
            </a:r>
            <a:endParaRPr kumimoji="1" lang="zh-CN" altLang="en-US" dirty="0"/>
          </a:p>
        </p:txBody>
      </p:sp>
      <p:sp>
        <p:nvSpPr>
          <p:cNvPr id="12"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4" name="线条 1"/>
          <p:cNvCxnSpPr/>
          <p:nvPr/>
        </p:nvCxnSpPr>
        <p:spPr>
          <a:xfrm>
            <a:off x="565150" y="958632"/>
            <a:ext cx="11049001" cy="0"/>
          </a:xfrm>
          <a:prstGeom prst="line">
            <a:avLst/>
          </a:prstGeom>
          <a:noFill/>
          <a:ln w="6350" cap="flat">
            <a:solidFill>
              <a:schemeClr val="accent1"/>
            </a:solidFill>
            <a:miter/>
          </a:ln>
        </p:spPr>
      </p:cxnSp>
      <p:pic>
        <p:nvPicPr>
          <p:cNvPr id="16" name="图片 15"/>
          <p:cNvPicPr>
            <a:picLocks noChangeAspect="1"/>
          </p:cNvPicPr>
          <p:nvPr/>
        </p:nvPicPr>
        <p:blipFill>
          <a:blip r:embed="rId1"/>
          <a:stretch>
            <a:fillRect/>
          </a:stretch>
        </p:blipFill>
        <p:spPr>
          <a:xfrm>
            <a:off x="8090592" y="4107973"/>
            <a:ext cx="3958936" cy="2170913"/>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741218" y="1905115"/>
            <a:ext cx="11000509" cy="4551103"/>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983765" y="1977930"/>
            <a:ext cx="10515508" cy="4076385"/>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基本案情</a:t>
            </a:r>
            <a:r>
              <a:rPr kumimoji="1" lang="en-US" altLang="zh-CN" b="1" dirty="0"/>
              <a:t>】</a:t>
            </a:r>
            <a:endParaRPr kumimoji="1" lang="en-US" altLang="zh-CN" b="1" dirty="0"/>
          </a:p>
          <a:p>
            <a:pPr algn="l">
              <a:lnSpc>
                <a:spcPct val="140000"/>
              </a:lnSpc>
            </a:pPr>
            <a:r>
              <a:rPr kumimoji="1" lang="zh-CN" altLang="en-US" dirty="0"/>
              <a:t>　　原告张某甲在被告某银行处申请开通手机银行业务，并预留手机号码。</a:t>
            </a:r>
            <a:r>
              <a:rPr kumimoji="1" lang="en-US" altLang="zh-CN" dirty="0"/>
              <a:t>2020</a:t>
            </a:r>
            <a:r>
              <a:rPr kumimoji="1" lang="zh-CN" altLang="en-US" dirty="0"/>
              <a:t>年</a:t>
            </a:r>
            <a:r>
              <a:rPr kumimoji="1" lang="en-US" altLang="zh-CN" dirty="0"/>
              <a:t>12</a:t>
            </a:r>
            <a:r>
              <a:rPr kumimoji="1" lang="zh-CN" altLang="en-US" dirty="0"/>
              <a:t>月，张某甲收到短信提示，其银行账户通过手机银行向他人转账支付了一笔款。后查明，在张某甲未申请和参与的情况下，其预留的手机银行电话号码被修改，转账系号码被修改后实施，而张某甲并未使用过该电话号码，也不知晓该号码为何人所用。</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3" y="803685"/>
            <a:ext cx="9002079" cy="1038970"/>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案例：张某甲诉某银行储蓄存款合同纠纷案</a:t>
            </a:r>
            <a:endParaRPr kumimoji="1" lang="zh-CN" altLang="en-US" dirty="0"/>
          </a:p>
        </p:txBody>
      </p:sp>
      <p:pic>
        <p:nvPicPr>
          <p:cNvPr id="4" name="图片 3"/>
          <p:cNvPicPr>
            <a:picLocks noChangeAspect="1"/>
          </p:cNvPicPr>
          <p:nvPr/>
        </p:nvPicPr>
        <p:blipFill>
          <a:blip r:embed="rId1"/>
          <a:stretch>
            <a:fillRect/>
          </a:stretch>
        </p:blipFill>
        <p:spPr>
          <a:xfrm>
            <a:off x="8035637" y="3603914"/>
            <a:ext cx="3254086" cy="3254086"/>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942155" y="1905115"/>
            <a:ext cx="10799572" cy="4765849"/>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1212273" y="1977930"/>
            <a:ext cx="10287000" cy="4402088"/>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裁判结果</a:t>
            </a:r>
            <a:r>
              <a:rPr kumimoji="1" lang="en-US" altLang="zh-CN" b="1" dirty="0"/>
              <a:t>】</a:t>
            </a:r>
            <a:endParaRPr kumimoji="1" lang="en-US" altLang="zh-CN" b="1" dirty="0"/>
          </a:p>
          <a:p>
            <a:pPr>
              <a:lnSpc>
                <a:spcPct val="140000"/>
              </a:lnSpc>
            </a:pPr>
            <a:r>
              <a:rPr kumimoji="1" lang="zh-CN" altLang="en-US" dirty="0"/>
              <a:t>　　一审法院审理后判决：某银行限期赔偿张某甲被盗取存款并赔偿相应利息。宣判后，被告某银行不服提起上诉，昆明中院二审维持原判。</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4" y="803685"/>
            <a:ext cx="5432954" cy="699426"/>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案例分析</a:t>
            </a:r>
            <a:endParaRPr kumimoji="1" lang="zh-CN" altLang="en-US" dirty="0"/>
          </a:p>
        </p:txBody>
      </p:sp>
      <p:pic>
        <p:nvPicPr>
          <p:cNvPr id="4" name="图片 3"/>
          <p:cNvPicPr>
            <a:picLocks noChangeAspect="1"/>
          </p:cNvPicPr>
          <p:nvPr/>
        </p:nvPicPr>
        <p:blipFill>
          <a:blip r:embed="rId1"/>
          <a:stretch>
            <a:fillRect/>
          </a:stretch>
        </p:blipFill>
        <p:spPr>
          <a:xfrm>
            <a:off x="7058112" y="2833812"/>
            <a:ext cx="4191733" cy="3546206"/>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942155" y="1905115"/>
            <a:ext cx="10799572" cy="4765849"/>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1212273" y="1977930"/>
            <a:ext cx="10287000" cy="4402088"/>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典型意义</a:t>
            </a:r>
            <a:r>
              <a:rPr kumimoji="1" lang="en-US" altLang="zh-CN" b="1" dirty="0"/>
              <a:t>】</a:t>
            </a:r>
            <a:endParaRPr kumimoji="1" lang="en-US" altLang="zh-CN" b="1" dirty="0"/>
          </a:p>
          <a:p>
            <a:pPr>
              <a:lnSpc>
                <a:spcPct val="140000"/>
              </a:lnSpc>
            </a:pPr>
            <a:r>
              <a:rPr kumimoji="1" lang="zh-CN" altLang="en-US" dirty="0"/>
              <a:t>　　该案中，因为银行的手机客户端存在安全漏洞，导致储户存款被盗刷。银行认为，储户损失系盗刷人的犯罪行为所致，故其不应承担责任。法院经审理认为，银行未尽到安全保障义务，应依法承担违约责任，即使盗刷人的行为构成犯罪，并不影响银行对储户损失进行民事赔偿。本案例对于督促银行等金融机构加强技术支撑、堵塞安全漏洞、保障储户资金安全具有一定的实践意义。</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4" y="803685"/>
            <a:ext cx="5432954" cy="699426"/>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案例分析</a:t>
            </a:r>
            <a:endParaRPr kumimoji="1" lang="zh-CN" altLang="en-US" dirty="0"/>
          </a:p>
        </p:txBody>
      </p:sp>
      <p:pic>
        <p:nvPicPr>
          <p:cNvPr id="4" name="图片 3"/>
          <p:cNvPicPr>
            <a:picLocks noChangeAspect="1"/>
          </p:cNvPicPr>
          <p:nvPr/>
        </p:nvPicPr>
        <p:blipFill>
          <a:blip r:embed="rId1"/>
          <a:stretch>
            <a:fillRect/>
          </a:stretch>
        </p:blipFill>
        <p:spPr>
          <a:xfrm>
            <a:off x="7930148" y="3947927"/>
            <a:ext cx="3569125" cy="2525609"/>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flipV="1">
            <a:off x="7977155" y="0"/>
            <a:ext cx="4214845" cy="3683000"/>
          </a:xfrm>
          <a:custGeom>
            <a:avLst/>
            <a:gdLst>
              <a:gd name="connsiteX0" fmla="*/ 4931459 w 6169475"/>
              <a:gd name="connsiteY0" fmla="*/ 0 h 5390987"/>
              <a:gd name="connsiteX1" fmla="*/ 6163908 w 6169475"/>
              <a:gd name="connsiteY1" fmla="*/ 155256 h 5390987"/>
              <a:gd name="connsiteX2" fmla="*/ 6169475 w 6169475"/>
              <a:gd name="connsiteY2" fmla="*/ 156837 h 5390987"/>
              <a:gd name="connsiteX3" fmla="*/ 6169475 w 6169475"/>
              <a:gd name="connsiteY3" fmla="*/ 2127130 h 5390987"/>
              <a:gd name="connsiteX4" fmla="*/ 6125148 w 6169475"/>
              <a:gd name="connsiteY4" fmla="*/ 2105777 h 5390987"/>
              <a:gd name="connsiteX5" fmla="*/ 4931459 w 6169475"/>
              <a:gd name="connsiteY5" fmla="*/ 1864782 h 5390987"/>
              <a:gd name="connsiteX6" fmla="*/ 1864783 w 6169475"/>
              <a:gd name="connsiteY6" fmla="*/ 4931459 h 5390987"/>
              <a:gd name="connsiteX7" fmla="*/ 1880616 w 6169475"/>
              <a:gd name="connsiteY7" fmla="*/ 5245009 h 5390987"/>
              <a:gd name="connsiteX8" fmla="*/ 1902894 w 6169475"/>
              <a:gd name="connsiteY8" fmla="*/ 5390987 h 5390987"/>
              <a:gd name="connsiteX9" fmla="*/ 22063 w 6169475"/>
              <a:gd name="connsiteY9" fmla="*/ 5390987 h 5390987"/>
              <a:gd name="connsiteX10" fmla="*/ 6417 w 6169475"/>
              <a:gd name="connsiteY10" fmla="*/ 5185232 h 5390987"/>
              <a:gd name="connsiteX11" fmla="*/ 0 w 6169475"/>
              <a:gd name="connsiteY11" fmla="*/ 4931459 h 5390987"/>
              <a:gd name="connsiteX12" fmla="*/ 4931459 w 6169475"/>
              <a:gd name="connsiteY12" fmla="*/ 0 h 5390987"/>
            </a:gdLst>
            <a:ahLst/>
            <a:cxnLst/>
            <a:rect l="l" t="t" r="r" b="b"/>
            <a:pathLst>
              <a:path w="6169475" h="5390987">
                <a:moveTo>
                  <a:pt x="4931459" y="0"/>
                </a:moveTo>
                <a:cubicBezTo>
                  <a:pt x="5357017" y="0"/>
                  <a:pt x="5769985" y="53904"/>
                  <a:pt x="6163908" y="155256"/>
                </a:cubicBezTo>
                <a:lnTo>
                  <a:pt x="6169475" y="156837"/>
                </a:lnTo>
                <a:lnTo>
                  <a:pt x="6169475" y="2127130"/>
                </a:lnTo>
                <a:lnTo>
                  <a:pt x="6125148" y="2105777"/>
                </a:lnTo>
                <a:cubicBezTo>
                  <a:pt x="5758256" y="1950595"/>
                  <a:pt x="5354879" y="1864782"/>
                  <a:pt x="4931459" y="1864782"/>
                </a:cubicBezTo>
                <a:cubicBezTo>
                  <a:pt x="3237780" y="1864782"/>
                  <a:pt x="1864783" y="3237780"/>
                  <a:pt x="1864783" y="4931459"/>
                </a:cubicBezTo>
                <a:cubicBezTo>
                  <a:pt x="1864783" y="5037314"/>
                  <a:pt x="1870146" y="5141916"/>
                  <a:pt x="1880616" y="5245009"/>
                </a:cubicBezTo>
                <a:lnTo>
                  <a:pt x="1902894" y="5390987"/>
                </a:lnTo>
                <a:lnTo>
                  <a:pt x="22063" y="5390987"/>
                </a:lnTo>
                <a:lnTo>
                  <a:pt x="6417" y="5185232"/>
                </a:lnTo>
                <a:cubicBezTo>
                  <a:pt x="2157" y="5101179"/>
                  <a:pt x="0" y="5016571"/>
                  <a:pt x="0" y="4931459"/>
                </a:cubicBezTo>
                <a:cubicBezTo>
                  <a:pt x="0" y="2207889"/>
                  <a:pt x="2207889" y="0"/>
                  <a:pt x="4931459" y="0"/>
                </a:cubicBezTo>
                <a:close/>
              </a:path>
            </a:pathLst>
          </a:custGeom>
          <a:solidFill>
            <a:schemeClr val="accent1">
              <a:lumMod val="20000"/>
              <a:lumOff val="80000"/>
              <a:alpha val="21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10800000">
            <a:off x="-386998" y="3060227"/>
            <a:ext cx="6551100" cy="5693960"/>
          </a:xfrm>
          <a:custGeom>
            <a:avLst/>
            <a:gdLst>
              <a:gd name="connsiteX0" fmla="*/ 0 w 7205426"/>
              <a:gd name="connsiteY0" fmla="*/ 0 h 6262674"/>
              <a:gd name="connsiteX1" fmla="*/ 7205426 w 7205426"/>
              <a:gd name="connsiteY1" fmla="*/ 0 h 6262674"/>
              <a:gd name="connsiteX2" fmla="*/ 7205426 w 7205426"/>
              <a:gd name="connsiteY2" fmla="*/ 6235191 h 6262674"/>
              <a:gd name="connsiteX3" fmla="*/ 7011887 w 7205426"/>
              <a:gd name="connsiteY3" fmla="*/ 6251752 h 6262674"/>
              <a:gd name="connsiteX4" fmla="*/ 6627840 w 7205426"/>
              <a:gd name="connsiteY4" fmla="*/ 6262674 h 6262674"/>
              <a:gd name="connsiteX5" fmla="*/ 21967 w 7205426"/>
              <a:gd name="connsiteY5" fmla="*/ 291923 h 6262674"/>
            </a:gdLst>
            <a:ahLst/>
            <a:cxnLst/>
            <a:rect l="l" t="t" r="r" b="b"/>
            <a:pathLst>
              <a:path w="7205426" h="6262674">
                <a:moveTo>
                  <a:pt x="0" y="0"/>
                </a:moveTo>
                <a:lnTo>
                  <a:pt x="7205426" y="0"/>
                </a:lnTo>
                <a:lnTo>
                  <a:pt x="7205426" y="6235191"/>
                </a:lnTo>
                <a:lnTo>
                  <a:pt x="7011887" y="6251752"/>
                </a:lnTo>
                <a:cubicBezTo>
                  <a:pt x="6884795" y="6259001"/>
                  <a:pt x="6756747" y="6262674"/>
                  <a:pt x="6627840" y="6262674"/>
                </a:cubicBezTo>
                <a:cubicBezTo>
                  <a:pt x="3186755" y="6262674"/>
                  <a:pt x="357119" y="3644746"/>
                  <a:pt x="21967" y="291923"/>
                </a:cubicBezTo>
                <a:close/>
              </a:path>
            </a:pathLst>
          </a:custGeom>
          <a:noFill/>
          <a:ln w="12700" cap="sq">
            <a:gradFill>
              <a:gsLst>
                <a:gs pos="51000">
                  <a:schemeClr val="accent1">
                    <a:alpha val="0"/>
                  </a:schemeClr>
                </a:gs>
                <a:gs pos="80000">
                  <a:schemeClr val="accent1"/>
                </a:gs>
              </a:gsLst>
              <a:lin ang="8100000" scaled="0"/>
            </a:gra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flipH="1">
            <a:off x="0" y="3429000"/>
            <a:ext cx="5351741" cy="3429000"/>
          </a:xfrm>
          <a:custGeom>
            <a:avLst/>
            <a:gdLst>
              <a:gd name="connsiteX0" fmla="*/ 5351741 w 5351741"/>
              <a:gd name="connsiteY0" fmla="*/ 0 h 3429000"/>
              <a:gd name="connsiteX1" fmla="*/ 68062 w 5351741"/>
              <a:gd name="connsiteY1" fmla="*/ 3275944 h 3429000"/>
              <a:gd name="connsiteX2" fmla="*/ 0 w 5351741"/>
              <a:gd name="connsiteY2" fmla="*/ 3429000 h 3429000"/>
              <a:gd name="connsiteX3" fmla="*/ 5351741 w 5351741"/>
              <a:gd name="connsiteY3" fmla="*/ 3429000 h 3429000"/>
            </a:gdLst>
            <a:ahLst/>
            <a:cxnLst/>
            <a:rect l="l" t="t" r="r" b="b"/>
            <a:pathLst>
              <a:path w="5351741" h="3429000">
                <a:moveTo>
                  <a:pt x="5351741" y="0"/>
                </a:moveTo>
                <a:cubicBezTo>
                  <a:pt x="3036511" y="0"/>
                  <a:pt x="1032928" y="1334338"/>
                  <a:pt x="68062" y="3275944"/>
                </a:cubicBezTo>
                <a:lnTo>
                  <a:pt x="0" y="3429000"/>
                </a:lnTo>
                <a:lnTo>
                  <a:pt x="5351741" y="3429000"/>
                </a:lnTo>
                <a:close/>
              </a:path>
            </a:pathLst>
          </a:custGeom>
          <a:gradFill>
            <a:gsLst>
              <a:gs pos="0">
                <a:schemeClr val="accent1"/>
              </a:gs>
              <a:gs pos="100000">
                <a:schemeClr val="accent1">
                  <a:lumMod val="50000"/>
                </a:schemeClr>
              </a:gs>
            </a:gsLst>
            <a:lin ang="8100000" scaled="0"/>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1771661" y="1740543"/>
            <a:ext cx="8728870" cy="4174481"/>
          </a:xfrm>
          <a:prstGeom prst="roundRect">
            <a:avLst>
              <a:gd name="adj" fmla="val 5504"/>
            </a:avLst>
          </a:prstGeom>
          <a:gradFill>
            <a:gsLst>
              <a:gs pos="0">
                <a:schemeClr val="accent1">
                  <a:lumMod val="60000"/>
                  <a:lumOff val="40000"/>
                </a:schemeClr>
              </a:gs>
              <a:gs pos="100000">
                <a:schemeClr val="accent1"/>
              </a:gs>
            </a:gsLst>
            <a:lin ang="18900000" scaled="0"/>
          </a:gra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7" name="标题 1"/>
          <p:cNvSpPr txBox="1"/>
          <p:nvPr/>
        </p:nvSpPr>
        <p:spPr>
          <a:xfrm>
            <a:off x="10203092" y="1878642"/>
            <a:ext cx="154966" cy="154965"/>
          </a:xfrm>
          <a:prstGeom prst="ellipse">
            <a:avLst/>
          </a:prstGeom>
          <a:solidFill>
            <a:schemeClr val="bg1"/>
          </a:soli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8" name="标题 1"/>
          <p:cNvSpPr txBox="1"/>
          <p:nvPr/>
        </p:nvSpPr>
        <p:spPr>
          <a:xfrm>
            <a:off x="1691470" y="1576022"/>
            <a:ext cx="8666588" cy="4165448"/>
          </a:xfrm>
          <a:custGeom>
            <a:avLst/>
            <a:gdLst>
              <a:gd name="connsiteX0" fmla="*/ 4654312 w 8666588"/>
              <a:gd name="connsiteY0" fmla="*/ 1 h 4165448"/>
              <a:gd name="connsiteX1" fmla="*/ 4656297 w 8666588"/>
              <a:gd name="connsiteY1" fmla="*/ 1 h 4165448"/>
              <a:gd name="connsiteX2" fmla="*/ 4656440 w 8666588"/>
              <a:gd name="connsiteY2" fmla="*/ 463 h 4165448"/>
              <a:gd name="connsiteX3" fmla="*/ 2705599 w 8666588"/>
              <a:gd name="connsiteY3" fmla="*/ 0 h 4165448"/>
              <a:gd name="connsiteX4" fmla="*/ 2705604 w 8666588"/>
              <a:gd name="connsiteY4" fmla="*/ 1 h 4165448"/>
              <a:gd name="connsiteX5" fmla="*/ 2711599 w 8666588"/>
              <a:gd name="connsiteY5" fmla="*/ 1 h 4165448"/>
              <a:gd name="connsiteX6" fmla="*/ 2711598 w 8666588"/>
              <a:gd name="connsiteY6" fmla="*/ 1 h 4165448"/>
              <a:gd name="connsiteX7" fmla="*/ 2711599 w 8666588"/>
              <a:gd name="connsiteY7" fmla="*/ 1 h 4165448"/>
              <a:gd name="connsiteX8" fmla="*/ 2711599 w 8666588"/>
              <a:gd name="connsiteY8" fmla="*/ 1 h 4165448"/>
              <a:gd name="connsiteX9" fmla="*/ 2713583 w 8666588"/>
              <a:gd name="connsiteY9" fmla="*/ 1 h 4165448"/>
              <a:gd name="connsiteX10" fmla="*/ 2713583 w 8666588"/>
              <a:gd name="connsiteY10" fmla="*/ 1 h 4165448"/>
              <a:gd name="connsiteX11" fmla="*/ 4648308 w 8666588"/>
              <a:gd name="connsiteY11" fmla="*/ 1 h 4165448"/>
              <a:gd name="connsiteX12" fmla="*/ 4648312 w 8666588"/>
              <a:gd name="connsiteY12" fmla="*/ 0 h 4165448"/>
              <a:gd name="connsiteX13" fmla="*/ 4648317 w 8666588"/>
              <a:gd name="connsiteY13" fmla="*/ 1 h 4165448"/>
              <a:gd name="connsiteX14" fmla="*/ 4654312 w 8666588"/>
              <a:gd name="connsiteY14" fmla="*/ 1 h 4165448"/>
              <a:gd name="connsiteX15" fmla="*/ 4651328 w 8666588"/>
              <a:gd name="connsiteY15" fmla="*/ 648 h 4165448"/>
              <a:gd name="connsiteX16" fmla="*/ 4703667 w 8666588"/>
              <a:gd name="connsiteY16" fmla="*/ 11893 h 4165448"/>
              <a:gd name="connsiteX17" fmla="*/ 4748869 w 8666588"/>
              <a:gd name="connsiteY17" fmla="*/ 44324 h 4165448"/>
              <a:gd name="connsiteX18" fmla="*/ 4776501 w 8666588"/>
              <a:gd name="connsiteY18" fmla="*/ 87937 h 4165448"/>
              <a:gd name="connsiteX19" fmla="*/ 4776283 w 8666588"/>
              <a:gd name="connsiteY19" fmla="*/ 86777 h 4165448"/>
              <a:gd name="connsiteX20" fmla="*/ 4773909 w 8666588"/>
              <a:gd name="connsiteY20" fmla="*/ 82998 h 4165448"/>
              <a:gd name="connsiteX21" fmla="*/ 4775005 w 8666588"/>
              <a:gd name="connsiteY21" fmla="*/ 82593 h 4165448"/>
              <a:gd name="connsiteX22" fmla="*/ 4777668 w 8666588"/>
              <a:gd name="connsiteY22" fmla="*/ 89780 h 4165448"/>
              <a:gd name="connsiteX23" fmla="*/ 4779346 w 8666588"/>
              <a:gd name="connsiteY23" fmla="*/ 92428 h 4165448"/>
              <a:gd name="connsiteX24" fmla="*/ 4780077 w 8666588"/>
              <a:gd name="connsiteY24" fmla="*/ 96279 h 4165448"/>
              <a:gd name="connsiteX25" fmla="*/ 4884997 w 8666588"/>
              <a:gd name="connsiteY25" fmla="*/ 379464 h 4165448"/>
              <a:gd name="connsiteX26" fmla="*/ 5107677 w 8666588"/>
              <a:gd name="connsiteY26" fmla="*/ 541629 h 4165448"/>
              <a:gd name="connsiteX27" fmla="*/ 6510646 w 8666588"/>
              <a:gd name="connsiteY27" fmla="*/ 541629 h 4165448"/>
              <a:gd name="connsiteX28" fmla="*/ 6510646 w 8666588"/>
              <a:gd name="connsiteY28" fmla="*/ 542323 h 4165448"/>
              <a:gd name="connsiteX29" fmla="*/ 6529976 w 8666588"/>
              <a:gd name="connsiteY29" fmla="*/ 542323 h 4165448"/>
              <a:gd name="connsiteX30" fmla="*/ 6541185 w 8666588"/>
              <a:gd name="connsiteY30" fmla="*/ 543432 h 4165448"/>
              <a:gd name="connsiteX31" fmla="*/ 8462121 w 8666588"/>
              <a:gd name="connsiteY31" fmla="*/ 543432 h 4165448"/>
              <a:gd name="connsiteX32" fmla="*/ 8666588 w 8666588"/>
              <a:gd name="connsiteY32" fmla="*/ 747899 h 4165448"/>
              <a:gd name="connsiteX33" fmla="*/ 8666588 w 8666588"/>
              <a:gd name="connsiteY33" fmla="*/ 3951458 h 4165448"/>
              <a:gd name="connsiteX34" fmla="*/ 8462121 w 8666588"/>
              <a:gd name="connsiteY34" fmla="*/ 4155925 h 4165448"/>
              <a:gd name="connsiteX35" fmla="*/ 6731635 w 8666588"/>
              <a:gd name="connsiteY35" fmla="*/ 4155925 h 4165448"/>
              <a:gd name="connsiteX36" fmla="*/ 6685617 w 8666588"/>
              <a:gd name="connsiteY36" fmla="*/ 4165448 h 4165448"/>
              <a:gd name="connsiteX37" fmla="*/ 4742904 w 8666588"/>
              <a:gd name="connsiteY37" fmla="*/ 4165448 h 4165448"/>
              <a:gd name="connsiteX38" fmla="*/ 2107247 w 8666588"/>
              <a:gd name="connsiteY38" fmla="*/ 4165448 h 4165448"/>
              <a:gd name="connsiteX39" fmla="*/ 164534 w 8666588"/>
              <a:gd name="connsiteY39" fmla="*/ 4165448 h 4165448"/>
              <a:gd name="connsiteX40" fmla="*/ 0 w 8666588"/>
              <a:gd name="connsiteY40" fmla="*/ 3996799 h 4165448"/>
              <a:gd name="connsiteX41" fmla="*/ 0 w 8666588"/>
              <a:gd name="connsiteY41" fmla="*/ 3808295 h 4165448"/>
              <a:gd name="connsiteX42" fmla="*/ 0 w 8666588"/>
              <a:gd name="connsiteY42" fmla="*/ 915322 h 4165448"/>
              <a:gd name="connsiteX43" fmla="*/ 0 w 8666588"/>
              <a:gd name="connsiteY43" fmla="*/ 346258 h 4165448"/>
              <a:gd name="connsiteX44" fmla="*/ 322603 w 8666588"/>
              <a:gd name="connsiteY44" fmla="*/ 1 h 4165448"/>
              <a:gd name="connsiteX45" fmla="*/ 2705594 w 8666588"/>
              <a:gd name="connsiteY45" fmla="*/ 1 h 4165448"/>
            </a:gdLst>
            <a:ahLst/>
            <a:cxnLst/>
            <a:rect l="l" t="t" r="r" b="b"/>
            <a:pathLst>
              <a:path w="8666588" h="4165448">
                <a:moveTo>
                  <a:pt x="4654312" y="1"/>
                </a:moveTo>
                <a:lnTo>
                  <a:pt x="4656297" y="1"/>
                </a:lnTo>
                <a:lnTo>
                  <a:pt x="4656440" y="463"/>
                </a:lnTo>
                <a:close/>
                <a:moveTo>
                  <a:pt x="2705599" y="0"/>
                </a:moveTo>
                <a:lnTo>
                  <a:pt x="2705604" y="1"/>
                </a:lnTo>
                <a:lnTo>
                  <a:pt x="2711599" y="1"/>
                </a:lnTo>
                <a:lnTo>
                  <a:pt x="2711598" y="1"/>
                </a:lnTo>
                <a:lnTo>
                  <a:pt x="2711599" y="1"/>
                </a:lnTo>
                <a:lnTo>
                  <a:pt x="2711599" y="1"/>
                </a:lnTo>
                <a:lnTo>
                  <a:pt x="2713583" y="1"/>
                </a:lnTo>
                <a:lnTo>
                  <a:pt x="2713583" y="1"/>
                </a:lnTo>
                <a:lnTo>
                  <a:pt x="4648308" y="1"/>
                </a:lnTo>
                <a:lnTo>
                  <a:pt x="4648312" y="0"/>
                </a:lnTo>
                <a:lnTo>
                  <a:pt x="4648317" y="1"/>
                </a:lnTo>
                <a:lnTo>
                  <a:pt x="4654312" y="1"/>
                </a:lnTo>
                <a:lnTo>
                  <a:pt x="4651328" y="648"/>
                </a:lnTo>
                <a:lnTo>
                  <a:pt x="4703667" y="11893"/>
                </a:lnTo>
                <a:cubicBezTo>
                  <a:pt x="4720680" y="19550"/>
                  <a:pt x="4736002" y="30632"/>
                  <a:pt x="4748869" y="44324"/>
                </a:cubicBezTo>
                <a:lnTo>
                  <a:pt x="4776501" y="87937"/>
                </a:lnTo>
                <a:lnTo>
                  <a:pt x="4776283" y="86777"/>
                </a:lnTo>
                <a:lnTo>
                  <a:pt x="4773909" y="82998"/>
                </a:lnTo>
                <a:lnTo>
                  <a:pt x="4775005" y="82593"/>
                </a:lnTo>
                <a:lnTo>
                  <a:pt x="4777668" y="89780"/>
                </a:lnTo>
                <a:lnTo>
                  <a:pt x="4779346" y="92428"/>
                </a:lnTo>
                <a:lnTo>
                  <a:pt x="4780077" y="96279"/>
                </a:lnTo>
                <a:lnTo>
                  <a:pt x="4884997" y="379464"/>
                </a:lnTo>
                <a:cubicBezTo>
                  <a:pt x="4921287" y="477410"/>
                  <a:pt x="5009469" y="541629"/>
                  <a:pt x="5107677" y="541629"/>
                </a:cubicBezTo>
                <a:lnTo>
                  <a:pt x="6510646" y="541629"/>
                </a:lnTo>
                <a:lnTo>
                  <a:pt x="6510646" y="542323"/>
                </a:lnTo>
                <a:lnTo>
                  <a:pt x="6529976" y="542323"/>
                </a:lnTo>
                <a:lnTo>
                  <a:pt x="6541185" y="543432"/>
                </a:lnTo>
                <a:lnTo>
                  <a:pt x="8462121" y="543432"/>
                </a:lnTo>
                <a:cubicBezTo>
                  <a:pt x="8575045" y="543432"/>
                  <a:pt x="8666588" y="634975"/>
                  <a:pt x="8666588" y="747899"/>
                </a:cubicBezTo>
                <a:lnTo>
                  <a:pt x="8666588" y="3951458"/>
                </a:lnTo>
                <a:cubicBezTo>
                  <a:pt x="8666588" y="4064382"/>
                  <a:pt x="8575045" y="4155925"/>
                  <a:pt x="8462121" y="4155925"/>
                </a:cubicBezTo>
                <a:lnTo>
                  <a:pt x="6731635" y="4155925"/>
                </a:lnTo>
                <a:lnTo>
                  <a:pt x="6685617" y="4165448"/>
                </a:lnTo>
                <a:lnTo>
                  <a:pt x="4742904" y="4165448"/>
                </a:lnTo>
                <a:lnTo>
                  <a:pt x="2107247" y="4165448"/>
                </a:lnTo>
                <a:lnTo>
                  <a:pt x="164534" y="4165448"/>
                </a:lnTo>
                <a:cubicBezTo>
                  <a:pt x="73664" y="4165448"/>
                  <a:pt x="0" y="4089942"/>
                  <a:pt x="0" y="3996799"/>
                </a:cubicBezTo>
                <a:lnTo>
                  <a:pt x="0" y="3808295"/>
                </a:lnTo>
                <a:lnTo>
                  <a:pt x="0" y="915322"/>
                </a:lnTo>
                <a:lnTo>
                  <a:pt x="0" y="346258"/>
                </a:lnTo>
                <a:cubicBezTo>
                  <a:pt x="0" y="155026"/>
                  <a:pt x="144434" y="1"/>
                  <a:pt x="322603" y="1"/>
                </a:cubicBezTo>
                <a:lnTo>
                  <a:pt x="2705594" y="1"/>
                </a:lnTo>
                <a:close/>
              </a:path>
            </a:pathLst>
          </a:custGeom>
          <a:solidFill>
            <a:schemeClr val="bg1"/>
          </a:solidFill>
          <a:ln w="12700" cap="sq">
            <a:noFill/>
            <a:miter/>
          </a:ln>
          <a:effectLst>
            <a:outerShdw blurRad="50800" dist="38100" dir="10800000" algn="r" rotWithShape="0">
              <a:schemeClr val="tx1">
                <a:lumMod val="65000"/>
                <a:lumOff val="3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1320140" y="1676963"/>
            <a:ext cx="127160" cy="127159"/>
          </a:xfrm>
          <a:prstGeom prst="ellipse">
            <a:avLst/>
          </a:prstGeom>
          <a:solidFill>
            <a:schemeClr val="accent1"/>
          </a:soli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10" name="标题 1"/>
          <p:cNvSpPr txBox="1"/>
          <p:nvPr/>
        </p:nvSpPr>
        <p:spPr>
          <a:xfrm>
            <a:off x="1911928" y="1804123"/>
            <a:ext cx="8229600" cy="3846660"/>
          </a:xfrm>
          <a:prstGeom prst="rect">
            <a:avLst/>
          </a:prstGeom>
          <a:noFill/>
          <a:ln>
            <a:noFill/>
          </a:ln>
        </p:spPr>
        <p:txBody>
          <a:bodyPr vert="horz" wrap="square" lIns="91440" tIns="45720" rIns="91440" bIns="45720" rtlCol="0" anchor="t"/>
          <a:lstStyle/>
          <a:p>
            <a:pPr algn="l">
              <a:lnSpc>
                <a:spcPct val="150000"/>
              </a:lnSpc>
            </a:pPr>
            <a:r>
              <a:rPr kumimoji="1" lang="zh-CN" altLang="en-US" sz="1600" b="1"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（四）审判监督程序</a:t>
            </a:r>
            <a:endParaRPr kumimoji="1" lang="en-US" altLang="zh-CN" sz="1600" b="1"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是指人民法院对已经发生法律效力的判决、裁定发现确有错误，依法对案件进行再次审理的程序</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再审程序的提起通常有四种情况：</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一是由本院院长提出，提交审判委员会讨论决定；</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二是由最高人民法院、 上级人民法院提审或指令下级人民法院再审；</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三是由最高人民检察院、上级人民检察院按审判监督程序提起诉讼；</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四是由当事人申请，经人民法院审查决定是否再审。</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1" name="标题 1"/>
          <p:cNvSpPr txBox="1"/>
          <p:nvPr/>
        </p:nvSpPr>
        <p:spPr>
          <a:xfrm>
            <a:off x="920222" y="417527"/>
            <a:ext cx="10031360" cy="468000"/>
          </a:xfrm>
          <a:prstGeom prst="rect">
            <a:avLst/>
          </a:prstGeom>
          <a:noFill/>
          <a:ln>
            <a:noFill/>
          </a:ln>
        </p:spPr>
        <p:txBody>
          <a:bodyPr vert="horz" wrap="square" lIns="0" tIns="0" rIns="0" bIns="0" rtlCol="0" anchor="ctr"/>
          <a:lstStyle/>
          <a:p>
            <a:pPr algn="l">
              <a:lnSpc>
                <a:spcPct val="110000"/>
              </a:lnSpc>
            </a:pP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四、</a:t>
            </a:r>
            <a:r>
              <a:rPr kumimoji="1" lang="en-US" altLang="zh-CN" sz="28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诉讼程序</a:t>
            </a:r>
            <a:endParaRPr kumimoji="1" lang="zh-CN" altLang="en-US" dirty="0"/>
          </a:p>
        </p:txBody>
      </p:sp>
      <p:sp>
        <p:nvSpPr>
          <p:cNvPr id="12"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4" name="线条 1"/>
          <p:cNvCxnSpPr/>
          <p:nvPr/>
        </p:nvCxnSpPr>
        <p:spPr>
          <a:xfrm>
            <a:off x="565150" y="958632"/>
            <a:ext cx="11049001" cy="0"/>
          </a:xfrm>
          <a:prstGeom prst="line">
            <a:avLst/>
          </a:prstGeom>
          <a:noFill/>
          <a:ln w="6350" cap="flat">
            <a:solidFill>
              <a:schemeClr val="accent1"/>
            </a:solidFill>
            <a:miter/>
          </a:ln>
        </p:spPr>
      </p:cxnSp>
      <p:pic>
        <p:nvPicPr>
          <p:cNvPr id="16" name="图片 15"/>
          <p:cNvPicPr>
            <a:picLocks noChangeAspect="1"/>
          </p:cNvPicPr>
          <p:nvPr/>
        </p:nvPicPr>
        <p:blipFill>
          <a:blip r:embed="rId1"/>
          <a:stretch>
            <a:fillRect/>
          </a:stretch>
        </p:blipFill>
        <p:spPr>
          <a:xfrm>
            <a:off x="8928091" y="2683325"/>
            <a:ext cx="2488438" cy="4100945"/>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flipV="1">
            <a:off x="7977155" y="0"/>
            <a:ext cx="4214845" cy="3683000"/>
          </a:xfrm>
          <a:custGeom>
            <a:avLst/>
            <a:gdLst>
              <a:gd name="connsiteX0" fmla="*/ 4931459 w 6169475"/>
              <a:gd name="connsiteY0" fmla="*/ 0 h 5390987"/>
              <a:gd name="connsiteX1" fmla="*/ 6163908 w 6169475"/>
              <a:gd name="connsiteY1" fmla="*/ 155256 h 5390987"/>
              <a:gd name="connsiteX2" fmla="*/ 6169475 w 6169475"/>
              <a:gd name="connsiteY2" fmla="*/ 156837 h 5390987"/>
              <a:gd name="connsiteX3" fmla="*/ 6169475 w 6169475"/>
              <a:gd name="connsiteY3" fmla="*/ 2127130 h 5390987"/>
              <a:gd name="connsiteX4" fmla="*/ 6125148 w 6169475"/>
              <a:gd name="connsiteY4" fmla="*/ 2105777 h 5390987"/>
              <a:gd name="connsiteX5" fmla="*/ 4931459 w 6169475"/>
              <a:gd name="connsiteY5" fmla="*/ 1864782 h 5390987"/>
              <a:gd name="connsiteX6" fmla="*/ 1864783 w 6169475"/>
              <a:gd name="connsiteY6" fmla="*/ 4931459 h 5390987"/>
              <a:gd name="connsiteX7" fmla="*/ 1880616 w 6169475"/>
              <a:gd name="connsiteY7" fmla="*/ 5245009 h 5390987"/>
              <a:gd name="connsiteX8" fmla="*/ 1902894 w 6169475"/>
              <a:gd name="connsiteY8" fmla="*/ 5390987 h 5390987"/>
              <a:gd name="connsiteX9" fmla="*/ 22063 w 6169475"/>
              <a:gd name="connsiteY9" fmla="*/ 5390987 h 5390987"/>
              <a:gd name="connsiteX10" fmla="*/ 6417 w 6169475"/>
              <a:gd name="connsiteY10" fmla="*/ 5185232 h 5390987"/>
              <a:gd name="connsiteX11" fmla="*/ 0 w 6169475"/>
              <a:gd name="connsiteY11" fmla="*/ 4931459 h 5390987"/>
              <a:gd name="connsiteX12" fmla="*/ 4931459 w 6169475"/>
              <a:gd name="connsiteY12" fmla="*/ 0 h 5390987"/>
            </a:gdLst>
            <a:ahLst/>
            <a:cxnLst/>
            <a:rect l="l" t="t" r="r" b="b"/>
            <a:pathLst>
              <a:path w="6169475" h="5390987">
                <a:moveTo>
                  <a:pt x="4931459" y="0"/>
                </a:moveTo>
                <a:cubicBezTo>
                  <a:pt x="5357017" y="0"/>
                  <a:pt x="5769985" y="53904"/>
                  <a:pt x="6163908" y="155256"/>
                </a:cubicBezTo>
                <a:lnTo>
                  <a:pt x="6169475" y="156837"/>
                </a:lnTo>
                <a:lnTo>
                  <a:pt x="6169475" y="2127130"/>
                </a:lnTo>
                <a:lnTo>
                  <a:pt x="6125148" y="2105777"/>
                </a:lnTo>
                <a:cubicBezTo>
                  <a:pt x="5758256" y="1950595"/>
                  <a:pt x="5354879" y="1864782"/>
                  <a:pt x="4931459" y="1864782"/>
                </a:cubicBezTo>
                <a:cubicBezTo>
                  <a:pt x="3237780" y="1864782"/>
                  <a:pt x="1864783" y="3237780"/>
                  <a:pt x="1864783" y="4931459"/>
                </a:cubicBezTo>
                <a:cubicBezTo>
                  <a:pt x="1864783" y="5037314"/>
                  <a:pt x="1870146" y="5141916"/>
                  <a:pt x="1880616" y="5245009"/>
                </a:cubicBezTo>
                <a:lnTo>
                  <a:pt x="1902894" y="5390987"/>
                </a:lnTo>
                <a:lnTo>
                  <a:pt x="22063" y="5390987"/>
                </a:lnTo>
                <a:lnTo>
                  <a:pt x="6417" y="5185232"/>
                </a:lnTo>
                <a:cubicBezTo>
                  <a:pt x="2157" y="5101179"/>
                  <a:pt x="0" y="5016571"/>
                  <a:pt x="0" y="4931459"/>
                </a:cubicBezTo>
                <a:cubicBezTo>
                  <a:pt x="0" y="2207889"/>
                  <a:pt x="2207889" y="0"/>
                  <a:pt x="4931459" y="0"/>
                </a:cubicBezTo>
                <a:close/>
              </a:path>
            </a:pathLst>
          </a:custGeom>
          <a:solidFill>
            <a:schemeClr val="accent1">
              <a:lumMod val="20000"/>
              <a:lumOff val="80000"/>
              <a:alpha val="21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10800000">
            <a:off x="-386998" y="3060227"/>
            <a:ext cx="6551100" cy="5693960"/>
          </a:xfrm>
          <a:custGeom>
            <a:avLst/>
            <a:gdLst>
              <a:gd name="connsiteX0" fmla="*/ 0 w 7205426"/>
              <a:gd name="connsiteY0" fmla="*/ 0 h 6262674"/>
              <a:gd name="connsiteX1" fmla="*/ 7205426 w 7205426"/>
              <a:gd name="connsiteY1" fmla="*/ 0 h 6262674"/>
              <a:gd name="connsiteX2" fmla="*/ 7205426 w 7205426"/>
              <a:gd name="connsiteY2" fmla="*/ 6235191 h 6262674"/>
              <a:gd name="connsiteX3" fmla="*/ 7011887 w 7205426"/>
              <a:gd name="connsiteY3" fmla="*/ 6251752 h 6262674"/>
              <a:gd name="connsiteX4" fmla="*/ 6627840 w 7205426"/>
              <a:gd name="connsiteY4" fmla="*/ 6262674 h 6262674"/>
              <a:gd name="connsiteX5" fmla="*/ 21967 w 7205426"/>
              <a:gd name="connsiteY5" fmla="*/ 291923 h 6262674"/>
            </a:gdLst>
            <a:ahLst/>
            <a:cxnLst/>
            <a:rect l="l" t="t" r="r" b="b"/>
            <a:pathLst>
              <a:path w="7205426" h="6262674">
                <a:moveTo>
                  <a:pt x="0" y="0"/>
                </a:moveTo>
                <a:lnTo>
                  <a:pt x="7205426" y="0"/>
                </a:lnTo>
                <a:lnTo>
                  <a:pt x="7205426" y="6235191"/>
                </a:lnTo>
                <a:lnTo>
                  <a:pt x="7011887" y="6251752"/>
                </a:lnTo>
                <a:cubicBezTo>
                  <a:pt x="6884795" y="6259001"/>
                  <a:pt x="6756747" y="6262674"/>
                  <a:pt x="6627840" y="6262674"/>
                </a:cubicBezTo>
                <a:cubicBezTo>
                  <a:pt x="3186755" y="6262674"/>
                  <a:pt x="357119" y="3644746"/>
                  <a:pt x="21967" y="291923"/>
                </a:cubicBezTo>
                <a:close/>
              </a:path>
            </a:pathLst>
          </a:custGeom>
          <a:noFill/>
          <a:ln w="12700" cap="sq">
            <a:gradFill>
              <a:gsLst>
                <a:gs pos="51000">
                  <a:schemeClr val="accent1">
                    <a:alpha val="0"/>
                  </a:schemeClr>
                </a:gs>
                <a:gs pos="80000">
                  <a:schemeClr val="accent1"/>
                </a:gs>
              </a:gsLst>
              <a:lin ang="8100000" scaled="0"/>
            </a:gra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flipH="1">
            <a:off x="0" y="3429000"/>
            <a:ext cx="5351741" cy="3429000"/>
          </a:xfrm>
          <a:custGeom>
            <a:avLst/>
            <a:gdLst>
              <a:gd name="connsiteX0" fmla="*/ 5351741 w 5351741"/>
              <a:gd name="connsiteY0" fmla="*/ 0 h 3429000"/>
              <a:gd name="connsiteX1" fmla="*/ 68062 w 5351741"/>
              <a:gd name="connsiteY1" fmla="*/ 3275944 h 3429000"/>
              <a:gd name="connsiteX2" fmla="*/ 0 w 5351741"/>
              <a:gd name="connsiteY2" fmla="*/ 3429000 h 3429000"/>
              <a:gd name="connsiteX3" fmla="*/ 5351741 w 5351741"/>
              <a:gd name="connsiteY3" fmla="*/ 3429000 h 3429000"/>
            </a:gdLst>
            <a:ahLst/>
            <a:cxnLst/>
            <a:rect l="l" t="t" r="r" b="b"/>
            <a:pathLst>
              <a:path w="5351741" h="3429000">
                <a:moveTo>
                  <a:pt x="5351741" y="0"/>
                </a:moveTo>
                <a:cubicBezTo>
                  <a:pt x="3036511" y="0"/>
                  <a:pt x="1032928" y="1334338"/>
                  <a:pt x="68062" y="3275944"/>
                </a:cubicBezTo>
                <a:lnTo>
                  <a:pt x="0" y="3429000"/>
                </a:lnTo>
                <a:lnTo>
                  <a:pt x="5351741" y="3429000"/>
                </a:lnTo>
                <a:close/>
              </a:path>
            </a:pathLst>
          </a:custGeom>
          <a:gradFill>
            <a:gsLst>
              <a:gs pos="0">
                <a:schemeClr val="accent1"/>
              </a:gs>
              <a:gs pos="100000">
                <a:schemeClr val="accent1">
                  <a:lumMod val="50000"/>
                </a:schemeClr>
              </a:gs>
            </a:gsLst>
            <a:lin ang="8100000" scaled="0"/>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1771661" y="1740543"/>
            <a:ext cx="8728870" cy="4174481"/>
          </a:xfrm>
          <a:prstGeom prst="roundRect">
            <a:avLst>
              <a:gd name="adj" fmla="val 5504"/>
            </a:avLst>
          </a:prstGeom>
          <a:gradFill>
            <a:gsLst>
              <a:gs pos="0">
                <a:schemeClr val="accent1">
                  <a:lumMod val="60000"/>
                  <a:lumOff val="40000"/>
                </a:schemeClr>
              </a:gs>
              <a:gs pos="100000">
                <a:schemeClr val="accent1"/>
              </a:gs>
            </a:gsLst>
            <a:lin ang="18900000" scaled="0"/>
          </a:gra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7" name="标题 1"/>
          <p:cNvSpPr txBox="1"/>
          <p:nvPr/>
        </p:nvSpPr>
        <p:spPr>
          <a:xfrm>
            <a:off x="10203092" y="1878642"/>
            <a:ext cx="154966" cy="154965"/>
          </a:xfrm>
          <a:prstGeom prst="ellipse">
            <a:avLst/>
          </a:prstGeom>
          <a:solidFill>
            <a:schemeClr val="bg1"/>
          </a:soli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8" name="标题 1"/>
          <p:cNvSpPr txBox="1"/>
          <p:nvPr/>
        </p:nvSpPr>
        <p:spPr>
          <a:xfrm>
            <a:off x="1691470" y="1576022"/>
            <a:ext cx="8666588" cy="4165448"/>
          </a:xfrm>
          <a:custGeom>
            <a:avLst/>
            <a:gdLst>
              <a:gd name="connsiteX0" fmla="*/ 4654312 w 8666588"/>
              <a:gd name="connsiteY0" fmla="*/ 1 h 4165448"/>
              <a:gd name="connsiteX1" fmla="*/ 4656297 w 8666588"/>
              <a:gd name="connsiteY1" fmla="*/ 1 h 4165448"/>
              <a:gd name="connsiteX2" fmla="*/ 4656440 w 8666588"/>
              <a:gd name="connsiteY2" fmla="*/ 463 h 4165448"/>
              <a:gd name="connsiteX3" fmla="*/ 2705599 w 8666588"/>
              <a:gd name="connsiteY3" fmla="*/ 0 h 4165448"/>
              <a:gd name="connsiteX4" fmla="*/ 2705604 w 8666588"/>
              <a:gd name="connsiteY4" fmla="*/ 1 h 4165448"/>
              <a:gd name="connsiteX5" fmla="*/ 2711599 w 8666588"/>
              <a:gd name="connsiteY5" fmla="*/ 1 h 4165448"/>
              <a:gd name="connsiteX6" fmla="*/ 2711598 w 8666588"/>
              <a:gd name="connsiteY6" fmla="*/ 1 h 4165448"/>
              <a:gd name="connsiteX7" fmla="*/ 2711599 w 8666588"/>
              <a:gd name="connsiteY7" fmla="*/ 1 h 4165448"/>
              <a:gd name="connsiteX8" fmla="*/ 2711599 w 8666588"/>
              <a:gd name="connsiteY8" fmla="*/ 1 h 4165448"/>
              <a:gd name="connsiteX9" fmla="*/ 2713583 w 8666588"/>
              <a:gd name="connsiteY9" fmla="*/ 1 h 4165448"/>
              <a:gd name="connsiteX10" fmla="*/ 2713583 w 8666588"/>
              <a:gd name="connsiteY10" fmla="*/ 1 h 4165448"/>
              <a:gd name="connsiteX11" fmla="*/ 4648308 w 8666588"/>
              <a:gd name="connsiteY11" fmla="*/ 1 h 4165448"/>
              <a:gd name="connsiteX12" fmla="*/ 4648312 w 8666588"/>
              <a:gd name="connsiteY12" fmla="*/ 0 h 4165448"/>
              <a:gd name="connsiteX13" fmla="*/ 4648317 w 8666588"/>
              <a:gd name="connsiteY13" fmla="*/ 1 h 4165448"/>
              <a:gd name="connsiteX14" fmla="*/ 4654312 w 8666588"/>
              <a:gd name="connsiteY14" fmla="*/ 1 h 4165448"/>
              <a:gd name="connsiteX15" fmla="*/ 4651328 w 8666588"/>
              <a:gd name="connsiteY15" fmla="*/ 648 h 4165448"/>
              <a:gd name="connsiteX16" fmla="*/ 4703667 w 8666588"/>
              <a:gd name="connsiteY16" fmla="*/ 11893 h 4165448"/>
              <a:gd name="connsiteX17" fmla="*/ 4748869 w 8666588"/>
              <a:gd name="connsiteY17" fmla="*/ 44324 h 4165448"/>
              <a:gd name="connsiteX18" fmla="*/ 4776501 w 8666588"/>
              <a:gd name="connsiteY18" fmla="*/ 87937 h 4165448"/>
              <a:gd name="connsiteX19" fmla="*/ 4776283 w 8666588"/>
              <a:gd name="connsiteY19" fmla="*/ 86777 h 4165448"/>
              <a:gd name="connsiteX20" fmla="*/ 4773909 w 8666588"/>
              <a:gd name="connsiteY20" fmla="*/ 82998 h 4165448"/>
              <a:gd name="connsiteX21" fmla="*/ 4775005 w 8666588"/>
              <a:gd name="connsiteY21" fmla="*/ 82593 h 4165448"/>
              <a:gd name="connsiteX22" fmla="*/ 4777668 w 8666588"/>
              <a:gd name="connsiteY22" fmla="*/ 89780 h 4165448"/>
              <a:gd name="connsiteX23" fmla="*/ 4779346 w 8666588"/>
              <a:gd name="connsiteY23" fmla="*/ 92428 h 4165448"/>
              <a:gd name="connsiteX24" fmla="*/ 4780077 w 8666588"/>
              <a:gd name="connsiteY24" fmla="*/ 96279 h 4165448"/>
              <a:gd name="connsiteX25" fmla="*/ 4884997 w 8666588"/>
              <a:gd name="connsiteY25" fmla="*/ 379464 h 4165448"/>
              <a:gd name="connsiteX26" fmla="*/ 5107677 w 8666588"/>
              <a:gd name="connsiteY26" fmla="*/ 541629 h 4165448"/>
              <a:gd name="connsiteX27" fmla="*/ 6510646 w 8666588"/>
              <a:gd name="connsiteY27" fmla="*/ 541629 h 4165448"/>
              <a:gd name="connsiteX28" fmla="*/ 6510646 w 8666588"/>
              <a:gd name="connsiteY28" fmla="*/ 542323 h 4165448"/>
              <a:gd name="connsiteX29" fmla="*/ 6529976 w 8666588"/>
              <a:gd name="connsiteY29" fmla="*/ 542323 h 4165448"/>
              <a:gd name="connsiteX30" fmla="*/ 6541185 w 8666588"/>
              <a:gd name="connsiteY30" fmla="*/ 543432 h 4165448"/>
              <a:gd name="connsiteX31" fmla="*/ 8462121 w 8666588"/>
              <a:gd name="connsiteY31" fmla="*/ 543432 h 4165448"/>
              <a:gd name="connsiteX32" fmla="*/ 8666588 w 8666588"/>
              <a:gd name="connsiteY32" fmla="*/ 747899 h 4165448"/>
              <a:gd name="connsiteX33" fmla="*/ 8666588 w 8666588"/>
              <a:gd name="connsiteY33" fmla="*/ 3951458 h 4165448"/>
              <a:gd name="connsiteX34" fmla="*/ 8462121 w 8666588"/>
              <a:gd name="connsiteY34" fmla="*/ 4155925 h 4165448"/>
              <a:gd name="connsiteX35" fmla="*/ 6731635 w 8666588"/>
              <a:gd name="connsiteY35" fmla="*/ 4155925 h 4165448"/>
              <a:gd name="connsiteX36" fmla="*/ 6685617 w 8666588"/>
              <a:gd name="connsiteY36" fmla="*/ 4165448 h 4165448"/>
              <a:gd name="connsiteX37" fmla="*/ 4742904 w 8666588"/>
              <a:gd name="connsiteY37" fmla="*/ 4165448 h 4165448"/>
              <a:gd name="connsiteX38" fmla="*/ 2107247 w 8666588"/>
              <a:gd name="connsiteY38" fmla="*/ 4165448 h 4165448"/>
              <a:gd name="connsiteX39" fmla="*/ 164534 w 8666588"/>
              <a:gd name="connsiteY39" fmla="*/ 4165448 h 4165448"/>
              <a:gd name="connsiteX40" fmla="*/ 0 w 8666588"/>
              <a:gd name="connsiteY40" fmla="*/ 3996799 h 4165448"/>
              <a:gd name="connsiteX41" fmla="*/ 0 w 8666588"/>
              <a:gd name="connsiteY41" fmla="*/ 3808295 h 4165448"/>
              <a:gd name="connsiteX42" fmla="*/ 0 w 8666588"/>
              <a:gd name="connsiteY42" fmla="*/ 915322 h 4165448"/>
              <a:gd name="connsiteX43" fmla="*/ 0 w 8666588"/>
              <a:gd name="connsiteY43" fmla="*/ 346258 h 4165448"/>
              <a:gd name="connsiteX44" fmla="*/ 322603 w 8666588"/>
              <a:gd name="connsiteY44" fmla="*/ 1 h 4165448"/>
              <a:gd name="connsiteX45" fmla="*/ 2705594 w 8666588"/>
              <a:gd name="connsiteY45" fmla="*/ 1 h 4165448"/>
            </a:gdLst>
            <a:ahLst/>
            <a:cxnLst/>
            <a:rect l="l" t="t" r="r" b="b"/>
            <a:pathLst>
              <a:path w="8666588" h="4165448">
                <a:moveTo>
                  <a:pt x="4654312" y="1"/>
                </a:moveTo>
                <a:lnTo>
                  <a:pt x="4656297" y="1"/>
                </a:lnTo>
                <a:lnTo>
                  <a:pt x="4656440" y="463"/>
                </a:lnTo>
                <a:close/>
                <a:moveTo>
                  <a:pt x="2705599" y="0"/>
                </a:moveTo>
                <a:lnTo>
                  <a:pt x="2705604" y="1"/>
                </a:lnTo>
                <a:lnTo>
                  <a:pt x="2711599" y="1"/>
                </a:lnTo>
                <a:lnTo>
                  <a:pt x="2711598" y="1"/>
                </a:lnTo>
                <a:lnTo>
                  <a:pt x="2711599" y="1"/>
                </a:lnTo>
                <a:lnTo>
                  <a:pt x="2711599" y="1"/>
                </a:lnTo>
                <a:lnTo>
                  <a:pt x="2713583" y="1"/>
                </a:lnTo>
                <a:lnTo>
                  <a:pt x="2713583" y="1"/>
                </a:lnTo>
                <a:lnTo>
                  <a:pt x="4648308" y="1"/>
                </a:lnTo>
                <a:lnTo>
                  <a:pt x="4648312" y="0"/>
                </a:lnTo>
                <a:lnTo>
                  <a:pt x="4648317" y="1"/>
                </a:lnTo>
                <a:lnTo>
                  <a:pt x="4654312" y="1"/>
                </a:lnTo>
                <a:lnTo>
                  <a:pt x="4651328" y="648"/>
                </a:lnTo>
                <a:lnTo>
                  <a:pt x="4703667" y="11893"/>
                </a:lnTo>
                <a:cubicBezTo>
                  <a:pt x="4720680" y="19550"/>
                  <a:pt x="4736002" y="30632"/>
                  <a:pt x="4748869" y="44324"/>
                </a:cubicBezTo>
                <a:lnTo>
                  <a:pt x="4776501" y="87937"/>
                </a:lnTo>
                <a:lnTo>
                  <a:pt x="4776283" y="86777"/>
                </a:lnTo>
                <a:lnTo>
                  <a:pt x="4773909" y="82998"/>
                </a:lnTo>
                <a:lnTo>
                  <a:pt x="4775005" y="82593"/>
                </a:lnTo>
                <a:lnTo>
                  <a:pt x="4777668" y="89780"/>
                </a:lnTo>
                <a:lnTo>
                  <a:pt x="4779346" y="92428"/>
                </a:lnTo>
                <a:lnTo>
                  <a:pt x="4780077" y="96279"/>
                </a:lnTo>
                <a:lnTo>
                  <a:pt x="4884997" y="379464"/>
                </a:lnTo>
                <a:cubicBezTo>
                  <a:pt x="4921287" y="477410"/>
                  <a:pt x="5009469" y="541629"/>
                  <a:pt x="5107677" y="541629"/>
                </a:cubicBezTo>
                <a:lnTo>
                  <a:pt x="6510646" y="541629"/>
                </a:lnTo>
                <a:lnTo>
                  <a:pt x="6510646" y="542323"/>
                </a:lnTo>
                <a:lnTo>
                  <a:pt x="6529976" y="542323"/>
                </a:lnTo>
                <a:lnTo>
                  <a:pt x="6541185" y="543432"/>
                </a:lnTo>
                <a:lnTo>
                  <a:pt x="8462121" y="543432"/>
                </a:lnTo>
                <a:cubicBezTo>
                  <a:pt x="8575045" y="543432"/>
                  <a:pt x="8666588" y="634975"/>
                  <a:pt x="8666588" y="747899"/>
                </a:cubicBezTo>
                <a:lnTo>
                  <a:pt x="8666588" y="3951458"/>
                </a:lnTo>
                <a:cubicBezTo>
                  <a:pt x="8666588" y="4064382"/>
                  <a:pt x="8575045" y="4155925"/>
                  <a:pt x="8462121" y="4155925"/>
                </a:cubicBezTo>
                <a:lnTo>
                  <a:pt x="6731635" y="4155925"/>
                </a:lnTo>
                <a:lnTo>
                  <a:pt x="6685617" y="4165448"/>
                </a:lnTo>
                <a:lnTo>
                  <a:pt x="4742904" y="4165448"/>
                </a:lnTo>
                <a:lnTo>
                  <a:pt x="2107247" y="4165448"/>
                </a:lnTo>
                <a:lnTo>
                  <a:pt x="164534" y="4165448"/>
                </a:lnTo>
                <a:cubicBezTo>
                  <a:pt x="73664" y="4165448"/>
                  <a:pt x="0" y="4089942"/>
                  <a:pt x="0" y="3996799"/>
                </a:cubicBezTo>
                <a:lnTo>
                  <a:pt x="0" y="3808295"/>
                </a:lnTo>
                <a:lnTo>
                  <a:pt x="0" y="915322"/>
                </a:lnTo>
                <a:lnTo>
                  <a:pt x="0" y="346258"/>
                </a:lnTo>
                <a:cubicBezTo>
                  <a:pt x="0" y="155026"/>
                  <a:pt x="144434" y="1"/>
                  <a:pt x="322603" y="1"/>
                </a:cubicBezTo>
                <a:lnTo>
                  <a:pt x="2705594" y="1"/>
                </a:lnTo>
                <a:close/>
              </a:path>
            </a:pathLst>
          </a:custGeom>
          <a:solidFill>
            <a:schemeClr val="bg1"/>
          </a:solidFill>
          <a:ln w="12700" cap="sq">
            <a:noFill/>
            <a:miter/>
          </a:ln>
          <a:effectLst>
            <a:outerShdw blurRad="50800" dist="38100" dir="10800000" algn="r" rotWithShape="0">
              <a:schemeClr val="tx1">
                <a:lumMod val="65000"/>
                <a:lumOff val="3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1320140" y="1676963"/>
            <a:ext cx="127160" cy="127159"/>
          </a:xfrm>
          <a:prstGeom prst="ellipse">
            <a:avLst/>
          </a:prstGeom>
          <a:solidFill>
            <a:schemeClr val="accent1"/>
          </a:soli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10" name="标题 1"/>
          <p:cNvSpPr txBox="1"/>
          <p:nvPr/>
        </p:nvSpPr>
        <p:spPr>
          <a:xfrm>
            <a:off x="1911927" y="1804123"/>
            <a:ext cx="8291165" cy="3846660"/>
          </a:xfrm>
          <a:prstGeom prst="rect">
            <a:avLst/>
          </a:prstGeom>
          <a:noFill/>
          <a:ln>
            <a:noFill/>
          </a:ln>
        </p:spPr>
        <p:txBody>
          <a:bodyPr vert="horz" wrap="square" lIns="91440" tIns="45720" rIns="91440" bIns="45720" rtlCol="0" anchor="t"/>
          <a:lstStyle/>
          <a:p>
            <a:pPr algn="l">
              <a:lnSpc>
                <a:spcPct val="150000"/>
              </a:lnSpc>
            </a:pPr>
            <a:r>
              <a:rPr kumimoji="1" lang="zh-CN" altLang="en-US" sz="1600" b="1"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（四）审判监督程序</a:t>
            </a:r>
            <a:endParaRPr kumimoji="1" lang="en-US" altLang="zh-CN" sz="1600" b="1"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lang="zh-CN" altLang="zh-CN" sz="1600" dirty="0"/>
              <a:t>再审案件的程序由原审级决定。原来是第一审的，按照第一审程序审理，所做出的判决、裁定，当事人不服可以上诉；原来是二审的，或者是上级人民法院提审的，按照第二审程序审理，所做的判决裁定是终审的判决、裁定。</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1" name="标题 1"/>
          <p:cNvSpPr txBox="1"/>
          <p:nvPr/>
        </p:nvSpPr>
        <p:spPr>
          <a:xfrm>
            <a:off x="920222" y="417527"/>
            <a:ext cx="10031360" cy="468000"/>
          </a:xfrm>
          <a:prstGeom prst="rect">
            <a:avLst/>
          </a:prstGeom>
          <a:noFill/>
          <a:ln>
            <a:noFill/>
          </a:ln>
        </p:spPr>
        <p:txBody>
          <a:bodyPr vert="horz" wrap="square" lIns="0" tIns="0" rIns="0" bIns="0" rtlCol="0" anchor="ctr"/>
          <a:lstStyle/>
          <a:p>
            <a:pPr algn="l">
              <a:lnSpc>
                <a:spcPct val="110000"/>
              </a:lnSpc>
            </a:pP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四、</a:t>
            </a:r>
            <a:r>
              <a:rPr kumimoji="1" lang="en-US" altLang="zh-CN" sz="28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诉讼程序</a:t>
            </a:r>
            <a:endParaRPr kumimoji="1" lang="zh-CN" altLang="en-US" dirty="0"/>
          </a:p>
        </p:txBody>
      </p:sp>
      <p:sp>
        <p:nvSpPr>
          <p:cNvPr id="12"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4" name="线条 1"/>
          <p:cNvCxnSpPr/>
          <p:nvPr/>
        </p:nvCxnSpPr>
        <p:spPr>
          <a:xfrm>
            <a:off x="565150" y="958632"/>
            <a:ext cx="11049001" cy="0"/>
          </a:xfrm>
          <a:prstGeom prst="line">
            <a:avLst/>
          </a:prstGeom>
          <a:noFill/>
          <a:ln w="6350" cap="flat">
            <a:solidFill>
              <a:schemeClr val="accent1"/>
            </a:solidFill>
            <a:miter/>
          </a:ln>
        </p:spPr>
      </p:cxn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741218" y="1905115"/>
            <a:ext cx="11000509" cy="4551103"/>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983765" y="1977930"/>
            <a:ext cx="7301253" cy="4076385"/>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基本案情</a:t>
            </a:r>
            <a:r>
              <a:rPr kumimoji="1" lang="en-US" altLang="zh-CN" b="1" dirty="0"/>
              <a:t>】</a:t>
            </a:r>
            <a:endParaRPr kumimoji="1" lang="en-US" altLang="zh-CN" b="1" dirty="0"/>
          </a:p>
          <a:p>
            <a:pPr algn="l">
              <a:lnSpc>
                <a:spcPct val="140000"/>
              </a:lnSpc>
            </a:pPr>
            <a:r>
              <a:rPr kumimoji="1" lang="zh-CN" altLang="en-US" dirty="0"/>
              <a:t>　　</a:t>
            </a:r>
            <a:r>
              <a:rPr kumimoji="1" lang="en-US" altLang="zh-CN" dirty="0"/>
              <a:t>2018</a:t>
            </a:r>
            <a:r>
              <a:rPr kumimoji="1" lang="zh-CN" altLang="en-US" dirty="0"/>
              <a:t>年</a:t>
            </a:r>
            <a:r>
              <a:rPr kumimoji="1" lang="en-US" altLang="zh-CN" dirty="0"/>
              <a:t>3</a:t>
            </a:r>
            <a:r>
              <a:rPr kumimoji="1" lang="zh-CN" altLang="en-US" dirty="0"/>
              <a:t>月</a:t>
            </a:r>
            <a:r>
              <a:rPr kumimoji="1" lang="en-US" altLang="zh-CN" dirty="0"/>
              <a:t>16</a:t>
            </a:r>
            <a:r>
              <a:rPr kumimoji="1" lang="zh-CN" altLang="en-US" dirty="0"/>
              <a:t>日，杨某以</a:t>
            </a:r>
            <a:r>
              <a:rPr kumimoji="1" lang="en-US" altLang="zh-CN" dirty="0"/>
              <a:t>4</a:t>
            </a:r>
            <a:r>
              <a:rPr kumimoji="1" lang="zh-CN" altLang="en-US" dirty="0"/>
              <a:t>万元价格在成都某医美公司处购买“鼻综合和鼻部修复”医疗美容服务。成都某医美公司工作人员在接待杨某时介绍，使用国产膨体与进口膨体的价格差距不大，但进口膨体触感更为自然，故杨某选择采用进口膨体。杨某手机订单也显示，其购买产品名称为“进口膨体自体肋骨鼻综合加鼻部修复等”。</a:t>
            </a:r>
            <a:endParaRPr kumimoji="1" lang="en-US" altLang="zh-CN" dirty="0"/>
          </a:p>
          <a:p>
            <a:pPr algn="l">
              <a:lnSpc>
                <a:spcPct val="140000"/>
              </a:lnSpc>
            </a:pP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3" y="803685"/>
            <a:ext cx="9002079" cy="1038970"/>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案例：杨某与成都某医美公司服务合同纠纷抗诉案</a:t>
            </a:r>
            <a:endParaRPr kumimoji="1" lang="zh-CN" altLang="en-US" dirty="0"/>
          </a:p>
        </p:txBody>
      </p:sp>
      <p:pic>
        <p:nvPicPr>
          <p:cNvPr id="4" name="图片 3"/>
          <p:cNvPicPr>
            <a:picLocks noChangeAspect="1"/>
          </p:cNvPicPr>
          <p:nvPr/>
        </p:nvPicPr>
        <p:blipFill>
          <a:blip r:embed="rId1"/>
          <a:stretch>
            <a:fillRect/>
          </a:stretch>
        </p:blipFill>
        <p:spPr>
          <a:xfrm>
            <a:off x="8519242" y="2646340"/>
            <a:ext cx="3222485" cy="258604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1"/>
          <p:cNvSpPr/>
          <p:nvPr/>
        </p:nvSpPr>
        <p:spPr>
          <a:xfrm>
            <a:off x="6870700" y="4445"/>
            <a:ext cx="5321300" cy="685419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Text 3"/>
          <p:cNvSpPr/>
          <p:nvPr/>
        </p:nvSpPr>
        <p:spPr>
          <a:xfrm>
            <a:off x="1056005" y="1828800"/>
            <a:ext cx="10176510" cy="394335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1" name="Text 9"/>
          <p:cNvSpPr/>
          <p:nvPr/>
        </p:nvSpPr>
        <p:spPr>
          <a:xfrm>
            <a:off x="595630" y="575945"/>
            <a:ext cx="11160125" cy="685701"/>
          </a:xfrm>
          <a:prstGeom prst="rect">
            <a:avLst/>
          </a:prstGeom>
          <a:noFill/>
        </p:spPr>
        <p:txBody>
          <a:bodyPr wrap="square" lIns="91440" tIns="45720" rIns="91440" bIns="45720" rtlCol="0" anchor="t">
            <a:spAutoFit/>
          </a:bodyPr>
          <a:lstStyle/>
          <a:p>
            <a:pPr indent="0">
              <a:lnSpc>
                <a:spcPct val="150000"/>
              </a:lnSpc>
              <a:buNone/>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rPr>
              <a:t>学习目标</a:t>
            </a:r>
            <a:endParaRPr kumimoji="1" lang="en-US" sz="3200" dirty="0">
              <a:ln w="12700">
                <a:noFill/>
              </a:ln>
              <a:solidFill>
                <a:srgbClr val="000000">
                  <a:alpha val="100000"/>
                </a:srgbClr>
              </a:solidFill>
              <a:latin typeface="Source Han Sans CN Bold Bold" panose="020B0800000000000000" charset="-122"/>
              <a:ea typeface="Source Han Sans CN Bold Bold" panose="020B0800000000000000" charset="-122"/>
            </a:endParaRPr>
          </a:p>
        </p:txBody>
      </p:sp>
      <p:pic>
        <p:nvPicPr>
          <p:cNvPr id="12" name="Image 0" descr="https://test-kimi-img.moonshot.cn/pub/slides/slides_tmpl/image/25-08-06-17:19:08-d29hs34up1d2ae82krtg.png"/>
          <p:cNvPicPr>
            <a:picLocks noChangeAspect="1"/>
          </p:cNvPicPr>
          <p:nvPr/>
        </p:nvPicPr>
        <p:blipFill>
          <a:blip r:embed="rId1"/>
          <a:srcRect t="110" b="110"/>
          <a:stretch>
            <a:fillRect/>
          </a:stretch>
        </p:blipFill>
        <p:spPr>
          <a:xfrm>
            <a:off x="2540" y="550545"/>
            <a:ext cx="579755" cy="652145"/>
          </a:xfrm>
          <a:prstGeom prst="rect">
            <a:avLst/>
          </a:prstGeom>
        </p:spPr>
      </p:pic>
      <p:pic>
        <p:nvPicPr>
          <p:cNvPr id="13" name="Image 1" descr="https://test-kimi-img.moonshot.cn/pub/slides/slides_tmpl/image/25-08-06-17:19:07-d29hs2sup1d2ae82krt0.png"/>
          <p:cNvPicPr>
            <a:picLocks noChangeAspect="1"/>
          </p:cNvPicPr>
          <p:nvPr/>
        </p:nvPicPr>
        <p:blipFill>
          <a:blip r:embed="rId2"/>
          <a:srcRect t="3182" b="3182"/>
          <a:stretch>
            <a:fillRect/>
          </a:stretch>
        </p:blipFill>
        <p:spPr>
          <a:xfrm rot="3660000">
            <a:off x="-1487" y="5893796"/>
            <a:ext cx="1384935" cy="1261745"/>
          </a:xfrm>
          <a:prstGeom prst="rect">
            <a:avLst/>
          </a:prstGeom>
        </p:spPr>
      </p:pic>
      <p:pic>
        <p:nvPicPr>
          <p:cNvPr id="14" name="Image 2" descr="https://test-kimi-img.moonshot.cn/pub/slides/slides_tmpl/image/25-08-06-17:19:07-d29hs2sup1d2ae82krt0.png"/>
          <p:cNvPicPr>
            <a:picLocks noChangeAspect="1"/>
          </p:cNvPicPr>
          <p:nvPr/>
        </p:nvPicPr>
        <p:blipFill>
          <a:blip r:embed="rId2"/>
          <a:srcRect t="3182" b="3182"/>
          <a:stretch>
            <a:fillRect/>
          </a:stretch>
        </p:blipFill>
        <p:spPr>
          <a:xfrm rot="5700000">
            <a:off x="10485905" y="47930"/>
            <a:ext cx="1384935" cy="1261745"/>
          </a:xfrm>
          <a:prstGeom prst="rect">
            <a:avLst/>
          </a:prstGeom>
        </p:spPr>
      </p:pic>
      <p:sp>
        <p:nvSpPr>
          <p:cNvPr id="15" name="矩形: 圆角 44"/>
          <p:cNvSpPr/>
          <p:nvPr>
            <p:custDataLst>
              <p:tags r:id="rId3"/>
            </p:custDataLst>
          </p:nvPr>
        </p:nvSpPr>
        <p:spPr>
          <a:xfrm>
            <a:off x="324803" y="1364615"/>
            <a:ext cx="11614278"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lstStyle/>
          <a:p>
            <a:endParaRPr lang="zh-CN" altLang="en-US">
              <a:solidFill>
                <a:schemeClr val="tx1"/>
              </a:solidFill>
            </a:endParaRPr>
          </a:p>
        </p:txBody>
      </p:sp>
      <p:sp>
        <p:nvSpPr>
          <p:cNvPr id="16" name="矩形 11"/>
          <p:cNvSpPr/>
          <p:nvPr>
            <p:custDataLst>
              <p:tags r:id="rId4"/>
            </p:custDataLst>
          </p:nvPr>
        </p:nvSpPr>
        <p:spPr>
          <a:xfrm>
            <a:off x="795587" y="1365249"/>
            <a:ext cx="1527810" cy="1472565"/>
          </a:xfrm>
          <a:prstGeom prst="rect">
            <a:avLst/>
          </a:prstGeom>
          <a:noFill/>
        </p:spPr>
        <p:txBody>
          <a:bodyPr wrap="square" lIns="0" tIns="0" rIns="0" bIns="0" rtlCol="0" anchor="ctr">
            <a:noAutofit/>
          </a:bodyPr>
          <a:lstStyle/>
          <a:p>
            <a:pPr algn="ctr">
              <a:spcBef>
                <a:spcPct val="0"/>
              </a:spcBef>
              <a:spcAft>
                <a:spcPct val="0"/>
              </a:spcAft>
            </a:pPr>
            <a:r>
              <a:rPr lang="zh-CN" altLang="en-US" sz="2800" b="1" dirty="0">
                <a:solidFill>
                  <a:schemeClr val="accent1"/>
                </a:solidFill>
                <a:latin typeface="+mn-ea"/>
                <a:cs typeface="+mn-ea"/>
              </a:rPr>
              <a:t>知识目标</a:t>
            </a:r>
            <a:endParaRPr lang="zh-CN" altLang="en-US" sz="2800" b="1" dirty="0">
              <a:solidFill>
                <a:schemeClr val="accent1"/>
              </a:solidFill>
              <a:latin typeface="+mn-ea"/>
              <a:cs typeface="+mn-ea"/>
            </a:endParaRPr>
          </a:p>
        </p:txBody>
      </p:sp>
      <p:sp>
        <p:nvSpPr>
          <p:cNvPr id="17" name="矩形 12"/>
          <p:cNvSpPr/>
          <p:nvPr>
            <p:custDataLst>
              <p:tags r:id="rId5"/>
            </p:custDataLst>
          </p:nvPr>
        </p:nvSpPr>
        <p:spPr>
          <a:xfrm>
            <a:off x="2723745" y="1365250"/>
            <a:ext cx="9032010" cy="1472566"/>
          </a:xfrm>
          <a:prstGeom prst="rect">
            <a:avLst/>
          </a:prstGeom>
          <a:noFill/>
        </p:spPr>
        <p:txBody>
          <a:bodyPr wrap="square" lIns="0" tIns="0" rIns="0" bIns="0" rtlCol="0" anchor="ctr" anchorCtr="0">
            <a:noAutofit/>
          </a:bodyPr>
          <a:lstStyle/>
          <a:p>
            <a:pPr>
              <a:lnSpc>
                <a:spcPct val="150000"/>
              </a:lnSpc>
              <a:spcBef>
                <a:spcPct val="0"/>
              </a:spcBef>
              <a:spcAft>
                <a:spcPct val="0"/>
              </a:spcAft>
            </a:pPr>
            <a:r>
              <a:rPr lang="en-US" altLang="zh-CN" sz="1400" b="1" dirty="0">
                <a:solidFill>
                  <a:schemeClr val="tx1">
                    <a:lumMod val="85000"/>
                    <a:lumOff val="15000"/>
                  </a:schemeClr>
                </a:solidFill>
                <a:latin typeface="+mn-ea"/>
                <a:cs typeface="+mn-ea"/>
              </a:rPr>
              <a:t>1.</a:t>
            </a:r>
            <a:r>
              <a:rPr lang="zh-CN" altLang="en-US" sz="1400" b="1" dirty="0">
                <a:solidFill>
                  <a:schemeClr val="tx1">
                    <a:lumMod val="85000"/>
                    <a:lumOff val="15000"/>
                  </a:schemeClr>
                </a:solidFill>
                <a:latin typeface="+mn-ea"/>
                <a:cs typeface="+mn-ea"/>
              </a:rPr>
              <a:t>了解我国仲裁与民事诉讼的基本内容，仲裁的基本原则。</a:t>
            </a:r>
            <a:endParaRPr lang="en-US" altLang="zh-CN"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2.</a:t>
            </a:r>
            <a:r>
              <a:rPr lang="zh-CN" altLang="en-US" sz="1400" b="1" dirty="0">
                <a:solidFill>
                  <a:schemeClr val="tx1">
                    <a:lumMod val="85000"/>
                    <a:lumOff val="15000"/>
                  </a:schemeClr>
                </a:solidFill>
                <a:latin typeface="+mn-ea"/>
                <a:cs typeface="+mn-ea"/>
              </a:rPr>
              <a:t>理解仲裁基本制度、诉讼中的审判制度，仲裁、诉讼的程序。</a:t>
            </a:r>
            <a:endParaRPr lang="en-US" altLang="zh-CN"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3.</a:t>
            </a:r>
            <a:r>
              <a:rPr lang="zh-CN" altLang="en-US" sz="1400" b="1" dirty="0">
                <a:solidFill>
                  <a:schemeClr val="tx1">
                    <a:lumMod val="85000"/>
                    <a:lumOff val="15000"/>
                  </a:schemeClr>
                </a:solidFill>
                <a:latin typeface="+mn-ea"/>
                <a:cs typeface="+mn-ea"/>
              </a:rPr>
              <a:t>掌握仲裁、诉讼的适用范围，掌握诉讼管辖、诉讼时效的规定。</a:t>
            </a:r>
            <a:endParaRPr lang="zh-CN" altLang="en-US" sz="1400" b="1" dirty="0">
              <a:solidFill>
                <a:schemeClr val="tx1">
                  <a:lumMod val="85000"/>
                  <a:lumOff val="15000"/>
                </a:schemeClr>
              </a:solidFill>
              <a:latin typeface="+mn-ea"/>
              <a:cs typeface="+mn-ea"/>
            </a:endParaRPr>
          </a:p>
        </p:txBody>
      </p:sp>
      <p:cxnSp>
        <p:nvCxnSpPr>
          <p:cNvPr id="18" name="直接连接符 13"/>
          <p:cNvCxnSpPr/>
          <p:nvPr>
            <p:custDataLst>
              <p:tags r:id="rId6"/>
            </p:custDataLst>
          </p:nvPr>
        </p:nvCxnSpPr>
        <p:spPr>
          <a:xfrm>
            <a:off x="2546282" y="1644015"/>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9" name="矩形: 圆角 44"/>
          <p:cNvSpPr/>
          <p:nvPr>
            <p:custDataLst>
              <p:tags r:id="rId7"/>
            </p:custDataLst>
          </p:nvPr>
        </p:nvSpPr>
        <p:spPr>
          <a:xfrm>
            <a:off x="324803" y="3086735"/>
            <a:ext cx="11614278"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lstStyle/>
          <a:p>
            <a:endParaRPr lang="zh-CN" altLang="en-US">
              <a:solidFill>
                <a:schemeClr val="tx1"/>
              </a:solidFill>
            </a:endParaRPr>
          </a:p>
        </p:txBody>
      </p:sp>
      <p:sp>
        <p:nvSpPr>
          <p:cNvPr id="20" name="矩形 15"/>
          <p:cNvSpPr/>
          <p:nvPr>
            <p:custDataLst>
              <p:tags r:id="rId8"/>
            </p:custDataLst>
          </p:nvPr>
        </p:nvSpPr>
        <p:spPr>
          <a:xfrm>
            <a:off x="2723745" y="3087369"/>
            <a:ext cx="8955925" cy="1472565"/>
          </a:xfrm>
          <a:prstGeom prst="rect">
            <a:avLst/>
          </a:prstGeom>
          <a:noFill/>
        </p:spPr>
        <p:txBody>
          <a:bodyPr wrap="square" lIns="0" tIns="0" rIns="0" bIns="0" rtlCol="0" anchor="ctr" anchorCtr="0">
            <a:noAutofit/>
          </a:bodyPr>
          <a:lstStyle/>
          <a:p>
            <a:pPr>
              <a:lnSpc>
                <a:spcPct val="150000"/>
              </a:lnSpc>
              <a:spcBef>
                <a:spcPct val="0"/>
              </a:spcBef>
              <a:spcAft>
                <a:spcPct val="0"/>
              </a:spcAft>
            </a:pPr>
            <a:r>
              <a:rPr lang="en-US" altLang="zh-CN" sz="1400" b="1" dirty="0">
                <a:solidFill>
                  <a:schemeClr val="tx1">
                    <a:lumMod val="85000"/>
                    <a:lumOff val="15000"/>
                  </a:schemeClr>
                </a:solidFill>
                <a:latin typeface="+mn-ea"/>
                <a:cs typeface="+mn-ea"/>
              </a:rPr>
              <a:t>1.</a:t>
            </a:r>
            <a:r>
              <a:rPr lang="zh-CN" altLang="en-US" sz="1400" b="1" dirty="0">
                <a:solidFill>
                  <a:schemeClr val="tx1">
                    <a:lumMod val="85000"/>
                    <a:lumOff val="15000"/>
                  </a:schemeClr>
                </a:solidFill>
                <a:latin typeface="+mn-ea"/>
                <a:cs typeface="+mn-ea"/>
              </a:rPr>
              <a:t>能处理简单的民事纠纷。</a:t>
            </a:r>
            <a:endParaRPr lang="en-US" altLang="zh-CN"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2.</a:t>
            </a:r>
            <a:r>
              <a:rPr lang="zh-CN" altLang="en-US" sz="1400" b="1" dirty="0">
                <a:solidFill>
                  <a:schemeClr val="tx1">
                    <a:lumMod val="85000"/>
                    <a:lumOff val="15000"/>
                  </a:schemeClr>
                </a:solidFill>
                <a:latin typeface="+mn-ea"/>
                <a:cs typeface="+mn-ea"/>
              </a:rPr>
              <a:t>在民事纠纷协商不成的情况下</a:t>
            </a:r>
            <a:r>
              <a:rPr lang="en-US" altLang="zh-CN" sz="1400" b="1" dirty="0">
                <a:solidFill>
                  <a:schemeClr val="tx1">
                    <a:lumMod val="85000"/>
                    <a:lumOff val="15000"/>
                  </a:schemeClr>
                </a:solidFill>
                <a:latin typeface="+mn-ea"/>
                <a:cs typeface="+mn-ea"/>
              </a:rPr>
              <a:t>,  </a:t>
            </a:r>
            <a:r>
              <a:rPr lang="zh-CN" altLang="en-US" sz="1400" b="1" dirty="0">
                <a:solidFill>
                  <a:schemeClr val="tx1">
                    <a:lumMod val="85000"/>
                    <a:lumOff val="15000"/>
                  </a:schemeClr>
                </a:solidFill>
                <a:latin typeface="+mn-ea"/>
                <a:cs typeface="+mn-ea"/>
              </a:rPr>
              <a:t>会写民事起诉状或仲裁申请书。</a:t>
            </a:r>
            <a:endParaRPr lang="en-US" altLang="zh-CN"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3.</a:t>
            </a:r>
            <a:r>
              <a:rPr lang="zh-CN" altLang="en-US" sz="1400" b="1" dirty="0">
                <a:solidFill>
                  <a:schemeClr val="tx1">
                    <a:lumMod val="85000"/>
                    <a:lumOff val="15000"/>
                  </a:schemeClr>
                </a:solidFill>
                <a:latin typeface="+mn-ea"/>
                <a:cs typeface="+mn-ea"/>
              </a:rPr>
              <a:t>能将民事纠纷起诉至人民法院或将经济纠纷提交仲裁委员会仲裁。</a:t>
            </a:r>
            <a:endParaRPr lang="zh-CN" altLang="en-US" sz="1400" b="1" dirty="0">
              <a:solidFill>
                <a:schemeClr val="tx1">
                  <a:lumMod val="85000"/>
                  <a:lumOff val="15000"/>
                </a:schemeClr>
              </a:solidFill>
              <a:latin typeface="+mn-ea"/>
              <a:cs typeface="+mn-ea"/>
            </a:endParaRPr>
          </a:p>
        </p:txBody>
      </p:sp>
      <p:cxnSp>
        <p:nvCxnSpPr>
          <p:cNvPr id="21" name="直接连接符 17"/>
          <p:cNvCxnSpPr/>
          <p:nvPr>
            <p:custDataLst>
              <p:tags r:id="rId9"/>
            </p:custDataLst>
          </p:nvPr>
        </p:nvCxnSpPr>
        <p:spPr>
          <a:xfrm>
            <a:off x="2546282" y="3366135"/>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2" name="矩形: 圆角 44"/>
          <p:cNvSpPr/>
          <p:nvPr>
            <p:custDataLst>
              <p:tags r:id="rId10"/>
            </p:custDataLst>
          </p:nvPr>
        </p:nvSpPr>
        <p:spPr>
          <a:xfrm>
            <a:off x="278859" y="4805702"/>
            <a:ext cx="11614277"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lstStyle/>
          <a:p>
            <a:r>
              <a:rPr lang="zh-CN" altLang="en-US" dirty="0">
                <a:solidFill>
                  <a:schemeClr val="tx1"/>
                </a:solidFill>
              </a:rPr>
              <a:t>。</a:t>
            </a:r>
            <a:endParaRPr lang="zh-CN" altLang="en-US" dirty="0">
              <a:solidFill>
                <a:schemeClr val="tx1"/>
              </a:solidFill>
            </a:endParaRPr>
          </a:p>
        </p:txBody>
      </p:sp>
      <p:sp>
        <p:nvSpPr>
          <p:cNvPr id="23" name="矩形 19"/>
          <p:cNvSpPr/>
          <p:nvPr>
            <p:custDataLst>
              <p:tags r:id="rId11"/>
            </p:custDataLst>
          </p:nvPr>
        </p:nvSpPr>
        <p:spPr>
          <a:xfrm>
            <a:off x="2723746" y="4808855"/>
            <a:ext cx="8955924" cy="1472568"/>
          </a:xfrm>
          <a:prstGeom prst="rect">
            <a:avLst/>
          </a:prstGeom>
          <a:noFill/>
        </p:spPr>
        <p:txBody>
          <a:bodyPr wrap="square" lIns="0" tIns="0" rIns="0" bIns="0" rtlCol="0" anchor="ctr" anchorCtr="0">
            <a:noAutofit/>
          </a:bodyPr>
          <a:lstStyle/>
          <a:p>
            <a:pPr>
              <a:lnSpc>
                <a:spcPct val="150000"/>
              </a:lnSpc>
              <a:spcBef>
                <a:spcPct val="0"/>
              </a:spcBef>
              <a:spcAft>
                <a:spcPct val="0"/>
              </a:spcAft>
            </a:pPr>
            <a:r>
              <a:rPr lang="en-US" altLang="zh-CN" sz="1400" b="1" dirty="0">
                <a:solidFill>
                  <a:schemeClr val="tx1">
                    <a:lumMod val="85000"/>
                    <a:lumOff val="15000"/>
                  </a:schemeClr>
                </a:solidFill>
                <a:latin typeface="+mn-ea"/>
                <a:cs typeface="+mn-ea"/>
              </a:rPr>
              <a:t>1.</a:t>
            </a:r>
            <a:r>
              <a:rPr lang="zh-CN" altLang="en-US" sz="1400" b="1" dirty="0">
                <a:solidFill>
                  <a:schemeClr val="tx1">
                    <a:lumMod val="85000"/>
                    <a:lumOff val="15000"/>
                  </a:schemeClr>
                </a:solidFill>
                <a:latin typeface="+mn-ea"/>
                <a:cs typeface="+mn-ea"/>
              </a:rPr>
              <a:t>加强法律意识，在工作、生活中遇到法律纠纷或矛盾，根据法律规定</a:t>
            </a:r>
            <a:r>
              <a:rPr lang="en-US" altLang="zh-CN" sz="1400" b="1" dirty="0">
                <a:solidFill>
                  <a:schemeClr val="tx1">
                    <a:lumMod val="85000"/>
                    <a:lumOff val="15000"/>
                  </a:schemeClr>
                </a:solidFill>
                <a:latin typeface="+mn-ea"/>
                <a:cs typeface="+mn-ea"/>
              </a:rPr>
              <a:t>, </a:t>
            </a:r>
            <a:r>
              <a:rPr lang="zh-CN" altLang="en-US" sz="1400" b="1" dirty="0">
                <a:solidFill>
                  <a:schemeClr val="tx1">
                    <a:lumMod val="85000"/>
                    <a:lumOff val="15000"/>
                  </a:schemeClr>
                </a:solidFill>
                <a:latin typeface="+mn-ea"/>
                <a:cs typeface="+mn-ea"/>
              </a:rPr>
              <a:t>选择合法的途径反映自己的诉求</a:t>
            </a:r>
            <a:r>
              <a:rPr lang="en-US" altLang="zh-CN" sz="1400" b="1" dirty="0">
                <a:solidFill>
                  <a:schemeClr val="tx1">
                    <a:lumMod val="85000"/>
                    <a:lumOff val="15000"/>
                  </a:schemeClr>
                </a:solidFill>
                <a:latin typeface="+mn-ea"/>
                <a:cs typeface="+mn-ea"/>
              </a:rPr>
              <a:t>,  </a:t>
            </a:r>
            <a:r>
              <a:rPr lang="zh-CN" altLang="en-US" sz="1400" b="1" dirty="0">
                <a:solidFill>
                  <a:schemeClr val="tx1">
                    <a:lumMod val="85000"/>
                    <a:lumOff val="15000"/>
                  </a:schemeClr>
                </a:solidFill>
                <a:latin typeface="+mn-ea"/>
                <a:cs typeface="+mn-ea"/>
              </a:rPr>
              <a:t>选择合法的途径维护自身合法权益。</a:t>
            </a:r>
            <a:endParaRPr lang="en-US" altLang="zh-CN"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2.</a:t>
            </a:r>
            <a:r>
              <a:rPr lang="zh-CN" altLang="en-US" sz="1400" b="1" dirty="0">
                <a:solidFill>
                  <a:schemeClr val="tx1">
                    <a:lumMod val="85000"/>
                    <a:lumOff val="15000"/>
                  </a:schemeClr>
                </a:solidFill>
                <a:latin typeface="+mn-ea"/>
                <a:cs typeface="+mn-ea"/>
              </a:rPr>
              <a:t>正确处理实际生活中的矛盾</a:t>
            </a:r>
            <a:r>
              <a:rPr lang="en-US" altLang="zh-CN" sz="1400" b="1" dirty="0">
                <a:solidFill>
                  <a:schemeClr val="tx1">
                    <a:lumMod val="85000"/>
                    <a:lumOff val="15000"/>
                  </a:schemeClr>
                </a:solidFill>
                <a:latin typeface="+mn-ea"/>
                <a:cs typeface="+mn-ea"/>
              </a:rPr>
              <a:t>, </a:t>
            </a:r>
            <a:r>
              <a:rPr lang="zh-CN" altLang="en-US" sz="1400" b="1" dirty="0">
                <a:solidFill>
                  <a:schemeClr val="tx1">
                    <a:lumMod val="85000"/>
                    <a:lumOff val="15000"/>
                  </a:schemeClr>
                </a:solidFill>
                <a:latin typeface="+mn-ea"/>
                <a:cs typeface="+mn-ea"/>
              </a:rPr>
              <a:t>做一名遵纪守法的公民。</a:t>
            </a:r>
            <a:endParaRPr lang="zh-CN" altLang="en-US" sz="1400" b="1" dirty="0">
              <a:solidFill>
                <a:schemeClr val="tx1">
                  <a:lumMod val="85000"/>
                  <a:lumOff val="15000"/>
                </a:schemeClr>
              </a:solidFill>
              <a:latin typeface="+mn-ea"/>
              <a:cs typeface="+mn-ea"/>
            </a:endParaRPr>
          </a:p>
        </p:txBody>
      </p:sp>
      <p:cxnSp>
        <p:nvCxnSpPr>
          <p:cNvPr id="24" name="直接连接符 20"/>
          <p:cNvCxnSpPr/>
          <p:nvPr>
            <p:custDataLst>
              <p:tags r:id="rId12"/>
            </p:custDataLst>
          </p:nvPr>
        </p:nvCxnSpPr>
        <p:spPr>
          <a:xfrm>
            <a:off x="2546282" y="5087620"/>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5" name="矩形 21"/>
          <p:cNvSpPr/>
          <p:nvPr>
            <p:custDataLst>
              <p:tags r:id="rId13"/>
            </p:custDataLst>
          </p:nvPr>
        </p:nvSpPr>
        <p:spPr>
          <a:xfrm>
            <a:off x="795587" y="3087369"/>
            <a:ext cx="1527810" cy="1472565"/>
          </a:xfrm>
          <a:prstGeom prst="rect">
            <a:avLst/>
          </a:prstGeom>
          <a:noFill/>
        </p:spPr>
        <p:txBody>
          <a:bodyPr wrap="square" lIns="0" tIns="0" rIns="0" bIns="0" rtlCol="0" anchor="ctr">
            <a:noAutofit/>
          </a:bodyPr>
          <a:lstStyle/>
          <a:p>
            <a:pPr algn="ctr">
              <a:spcBef>
                <a:spcPct val="0"/>
              </a:spcBef>
              <a:spcAft>
                <a:spcPct val="0"/>
              </a:spcAft>
            </a:pPr>
            <a:r>
              <a:rPr lang="zh-CN" altLang="en-US" sz="2800" b="1" dirty="0">
                <a:solidFill>
                  <a:schemeClr val="accent1"/>
                </a:solidFill>
                <a:latin typeface="+mn-ea"/>
                <a:cs typeface="+mn-ea"/>
              </a:rPr>
              <a:t>能力目标</a:t>
            </a:r>
            <a:endParaRPr lang="zh-CN" altLang="en-US" sz="2800" b="1" dirty="0">
              <a:solidFill>
                <a:schemeClr val="accent1"/>
              </a:solidFill>
              <a:latin typeface="+mn-ea"/>
              <a:cs typeface="+mn-ea"/>
            </a:endParaRPr>
          </a:p>
        </p:txBody>
      </p:sp>
      <p:sp>
        <p:nvSpPr>
          <p:cNvPr id="26" name="矩形 22"/>
          <p:cNvSpPr/>
          <p:nvPr>
            <p:custDataLst>
              <p:tags r:id="rId14"/>
            </p:custDataLst>
          </p:nvPr>
        </p:nvSpPr>
        <p:spPr>
          <a:xfrm>
            <a:off x="795587" y="4808219"/>
            <a:ext cx="1527810" cy="1473835"/>
          </a:xfrm>
          <a:prstGeom prst="rect">
            <a:avLst/>
          </a:prstGeom>
          <a:noFill/>
        </p:spPr>
        <p:txBody>
          <a:bodyPr wrap="square" lIns="0" tIns="0" rIns="0" bIns="0" rtlCol="0" anchor="ctr">
            <a:noAutofit/>
          </a:bodyPr>
          <a:lstStyle/>
          <a:p>
            <a:pPr algn="ctr">
              <a:spcBef>
                <a:spcPct val="0"/>
              </a:spcBef>
              <a:spcAft>
                <a:spcPct val="0"/>
              </a:spcAft>
            </a:pPr>
            <a:r>
              <a:rPr lang="zh-CN" altLang="en-US" sz="2800" b="1" dirty="0">
                <a:solidFill>
                  <a:schemeClr val="accent1"/>
                </a:solidFill>
                <a:latin typeface="+mn-ea"/>
                <a:cs typeface="+mn-ea"/>
              </a:rPr>
              <a:t>素质目标</a:t>
            </a:r>
            <a:endParaRPr lang="zh-CN" altLang="en-US" sz="2800" b="1" dirty="0">
              <a:solidFill>
                <a:schemeClr val="accent1"/>
              </a:solidFill>
              <a:latin typeface="+mn-ea"/>
              <a:cs typeface="+mn-ea"/>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741218" y="1905115"/>
            <a:ext cx="11000509" cy="4551103"/>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983765" y="1977930"/>
            <a:ext cx="10467017" cy="4076385"/>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基本案情</a:t>
            </a:r>
            <a:r>
              <a:rPr kumimoji="1" lang="en-US" altLang="zh-CN" b="1" dirty="0"/>
              <a:t>】</a:t>
            </a:r>
            <a:endParaRPr kumimoji="1" lang="en-US" altLang="zh-CN" b="1" dirty="0"/>
          </a:p>
          <a:p>
            <a:pPr algn="l">
              <a:lnSpc>
                <a:spcPct val="140000"/>
              </a:lnSpc>
            </a:pPr>
            <a:r>
              <a:rPr kumimoji="1" lang="zh-CN" altLang="en-US" dirty="0"/>
              <a:t>　　</a:t>
            </a:r>
            <a:r>
              <a:rPr kumimoji="1" lang="en-US" altLang="zh-CN" dirty="0"/>
              <a:t>2018</a:t>
            </a:r>
            <a:r>
              <a:rPr kumimoji="1" lang="zh-CN" altLang="en-US" dirty="0"/>
              <a:t>年</a:t>
            </a:r>
            <a:r>
              <a:rPr kumimoji="1" lang="en-US" altLang="zh-CN" dirty="0"/>
              <a:t>3</a:t>
            </a:r>
            <a:r>
              <a:rPr kumimoji="1" lang="zh-CN" altLang="en-US" dirty="0"/>
              <a:t>月</a:t>
            </a:r>
            <a:r>
              <a:rPr kumimoji="1" lang="en-US" altLang="zh-CN" dirty="0"/>
              <a:t>18</a:t>
            </a:r>
            <a:r>
              <a:rPr kumimoji="1" lang="zh-CN" altLang="en-US" dirty="0"/>
              <a:t>日，成都某医美公司为杨某实施隆鼻修复术，使用材料为上海某医用材料有限公司生产的国产膨体。因杨某对于术后鼻尖形态不满意，</a:t>
            </a:r>
            <a:r>
              <a:rPr kumimoji="1" lang="en-US" altLang="zh-CN" dirty="0"/>
              <a:t>2019</a:t>
            </a:r>
            <a:r>
              <a:rPr kumimoji="1" lang="zh-CN" altLang="en-US" dirty="0"/>
              <a:t>年</a:t>
            </a:r>
            <a:r>
              <a:rPr kumimoji="1" lang="en-US" altLang="zh-CN" dirty="0"/>
              <a:t>2</a:t>
            </a:r>
            <a:r>
              <a:rPr kumimoji="1" lang="zh-CN" altLang="en-US" dirty="0"/>
              <a:t>月</a:t>
            </a:r>
            <a:r>
              <a:rPr kumimoji="1" lang="en-US" altLang="zh-CN" dirty="0"/>
              <a:t>26</a:t>
            </a:r>
            <a:r>
              <a:rPr kumimoji="1" lang="zh-CN" altLang="en-US" dirty="0"/>
              <a:t>日，成都某医美公司再次为杨某实施鼻尖成形术。同年</a:t>
            </a:r>
            <a:r>
              <a:rPr kumimoji="1" lang="en-US" altLang="zh-CN" dirty="0"/>
              <a:t>3</a:t>
            </a:r>
            <a:r>
              <a:rPr kumimoji="1" lang="zh-CN" altLang="en-US" dirty="0"/>
              <a:t>月初，杨某出现术后感染症状。同年</a:t>
            </a:r>
            <a:r>
              <a:rPr kumimoji="1" lang="en-US" altLang="zh-CN" dirty="0"/>
              <a:t>10</a:t>
            </a:r>
            <a:r>
              <a:rPr kumimoji="1" lang="zh-CN" altLang="en-US" dirty="0"/>
              <a:t>月</a:t>
            </a:r>
            <a:r>
              <a:rPr kumimoji="1" lang="en-US" altLang="zh-CN" dirty="0"/>
              <a:t>9</a:t>
            </a:r>
            <a:r>
              <a:rPr kumimoji="1" lang="zh-CN" altLang="en-US" dirty="0"/>
              <a:t>日，杨某要求进行术后改善，成都某医美公司再次为杨某实施隆鼻术。</a:t>
            </a:r>
            <a:endParaRPr kumimoji="1" lang="zh-CN" altLang="en-US" dirty="0"/>
          </a:p>
          <a:p>
            <a:pPr algn="l">
              <a:lnSpc>
                <a:spcPct val="140000"/>
              </a:lnSpc>
            </a:pP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3" y="803685"/>
            <a:ext cx="9002079" cy="1038970"/>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案例：杨某与成都某医美公司服务合同纠纷抗诉案</a:t>
            </a:r>
            <a:endParaRPr kumimoji="1" lang="zh-CN" altLang="en-US" dirty="0"/>
          </a:p>
        </p:txBody>
      </p:sp>
      <p:pic>
        <p:nvPicPr>
          <p:cNvPr id="5" name="图片 4"/>
          <p:cNvPicPr>
            <a:picLocks noChangeAspect="1"/>
          </p:cNvPicPr>
          <p:nvPr/>
        </p:nvPicPr>
        <p:blipFill>
          <a:blip r:embed="rId1"/>
          <a:stretch>
            <a:fillRect/>
          </a:stretch>
        </p:blipFill>
        <p:spPr>
          <a:xfrm>
            <a:off x="6442363" y="3570108"/>
            <a:ext cx="4546386" cy="2557022"/>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741218" y="1905115"/>
            <a:ext cx="11000509" cy="4551103"/>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983765" y="1977930"/>
            <a:ext cx="10515508" cy="4076385"/>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基本案情</a:t>
            </a:r>
            <a:r>
              <a:rPr kumimoji="1" lang="en-US" altLang="zh-CN" b="1" dirty="0"/>
              <a:t>】</a:t>
            </a:r>
            <a:endParaRPr kumimoji="1" lang="en-US" altLang="zh-CN" b="1" dirty="0"/>
          </a:p>
          <a:p>
            <a:pPr algn="l">
              <a:lnSpc>
                <a:spcPct val="140000"/>
              </a:lnSpc>
            </a:pPr>
            <a:r>
              <a:rPr kumimoji="1" lang="zh-CN" altLang="en-US" dirty="0"/>
              <a:t>        </a:t>
            </a:r>
            <a:r>
              <a:rPr kumimoji="1" lang="en-US" altLang="zh-CN" dirty="0"/>
              <a:t>2020</a:t>
            </a:r>
            <a:r>
              <a:rPr kumimoji="1" lang="zh-CN" altLang="en-US" dirty="0"/>
              <a:t>年</a:t>
            </a:r>
            <a:r>
              <a:rPr kumimoji="1" lang="en-US" altLang="zh-CN" dirty="0"/>
              <a:t>1</a:t>
            </a:r>
            <a:r>
              <a:rPr kumimoji="1" lang="zh-CN" altLang="en-US" dirty="0"/>
              <a:t>月，杨某以成都某医美公司提供医疗美容服务过程中违反合同约定，擅自使用国产膨体，存在消费欺诈为由，向成都市青羊区人民法院（以下简称一审法院）提起诉讼，请求判令成都某医美公司按医疗美容服务价格</a:t>
            </a:r>
            <a:r>
              <a:rPr kumimoji="1" lang="en-US" altLang="zh-CN" dirty="0"/>
              <a:t>4</a:t>
            </a:r>
            <a:r>
              <a:rPr kumimoji="1" lang="zh-CN" altLang="en-US" dirty="0"/>
              <a:t>万元的三倍承担惩罚性赔偿责任。一审法院认为，成都某医美公司与杨某在建立医疗美容服务合同时，就隆鼻修复术使用进口膨体材料达成合意，但成都某医美公司实际使用国产膨体材料，存在消费欺诈，根据</a:t>
            </a:r>
            <a:r>
              <a:rPr kumimoji="1" lang="en-US" altLang="zh-CN" dirty="0"/>
              <a:t>《</a:t>
            </a:r>
            <a:r>
              <a:rPr kumimoji="1" lang="zh-CN" altLang="en-US" dirty="0"/>
              <a:t>中华人民共和国消费者权益保护法</a:t>
            </a:r>
            <a:r>
              <a:rPr kumimoji="1" lang="en-US" altLang="zh-CN" dirty="0"/>
              <a:t>》</a:t>
            </a:r>
            <a:r>
              <a:rPr kumimoji="1" lang="zh-CN" altLang="en-US" dirty="0"/>
              <a:t>第五十五条规定，应承担杨某手术费用三倍的赔偿责任。据此，判决成都某医美公司赔偿杨某</a:t>
            </a:r>
            <a:r>
              <a:rPr kumimoji="1" lang="en-US" altLang="zh-CN" dirty="0"/>
              <a:t>12</a:t>
            </a:r>
            <a:r>
              <a:rPr kumimoji="1" lang="zh-CN" altLang="en-US" dirty="0"/>
              <a:t>万元。</a:t>
            </a:r>
            <a:endParaRPr kumimoji="1" lang="zh-CN" altLang="en-US" dirty="0"/>
          </a:p>
          <a:p>
            <a:pPr algn="l">
              <a:lnSpc>
                <a:spcPct val="140000"/>
              </a:lnSpc>
            </a:pPr>
            <a:endParaRPr kumimoji="1" lang="zh-CN" altLang="en-US" dirty="0"/>
          </a:p>
          <a:p>
            <a:pPr algn="l">
              <a:lnSpc>
                <a:spcPct val="140000"/>
              </a:lnSpc>
            </a:pP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3" y="803685"/>
            <a:ext cx="9002079" cy="1038970"/>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案例：杨某与成都某医美公司服务合同纠纷抗诉案</a:t>
            </a:r>
            <a:endParaRPr kumimoji="1"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741218" y="1905115"/>
            <a:ext cx="11000509" cy="4551103"/>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983765" y="1977930"/>
            <a:ext cx="10515507" cy="4249688"/>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基本案情</a:t>
            </a:r>
            <a:r>
              <a:rPr kumimoji="1" lang="en-US" altLang="zh-CN" b="1" dirty="0"/>
              <a:t>】</a:t>
            </a:r>
            <a:endParaRPr kumimoji="1" lang="en-US" altLang="zh-CN" b="1" dirty="0"/>
          </a:p>
          <a:p>
            <a:pPr algn="l">
              <a:lnSpc>
                <a:spcPct val="140000"/>
              </a:lnSpc>
            </a:pPr>
            <a:r>
              <a:rPr kumimoji="1" lang="zh-CN" altLang="en-US" dirty="0"/>
              <a:t>        一审判决后，成都某医美公司不服，向成都市中级人民法院（以下简称二审法院）提起上诉。二审法院认为，成都某医美公司在植入膨体上确实存在未按约定提供进口膨体的欺诈行为，但其他的医疗美容服务已经实施，且杨某并未提交证据证明其他项目存在欺诈，三倍赔偿的范围应限于膨体部分。据此，判决成都某医美公司按照该膨体价格三倍赔偿杨某</a:t>
            </a:r>
            <a:r>
              <a:rPr kumimoji="1" lang="en-US" altLang="zh-CN" dirty="0"/>
              <a:t>19500</a:t>
            </a:r>
            <a:r>
              <a:rPr kumimoji="1" lang="zh-CN" altLang="en-US" dirty="0"/>
              <a:t>元。</a:t>
            </a:r>
            <a:endParaRPr kumimoji="1" lang="zh-CN" altLang="en-US" dirty="0"/>
          </a:p>
          <a:p>
            <a:pPr algn="l">
              <a:lnSpc>
                <a:spcPct val="140000"/>
              </a:lnSpc>
            </a:pPr>
            <a:r>
              <a:rPr kumimoji="1" lang="zh-CN" altLang="en-US" dirty="0"/>
              <a:t>      二审判决后，杨某不服，向四川省高级人民法院申请再审被驳回。</a:t>
            </a:r>
            <a:endParaRPr kumimoji="1" lang="zh-CN" altLang="en-US" dirty="0"/>
          </a:p>
          <a:p>
            <a:pPr algn="l">
              <a:lnSpc>
                <a:spcPct val="140000"/>
              </a:lnSpc>
            </a:pPr>
            <a:r>
              <a:rPr kumimoji="1" lang="zh-CN" altLang="en-US" dirty="0"/>
              <a:t>      杨某不服生效判决，向成都市人民检察院申请监督。成都市人民检察院经审查认为，二审判决将成都某医美公司因消费欺诈承担三倍赔偿责任的范围限于膨体部分系适用法律错误，以膨体价格</a:t>
            </a:r>
            <a:r>
              <a:rPr kumimoji="1" lang="en-US" altLang="zh-CN" dirty="0"/>
              <a:t>6500</a:t>
            </a:r>
            <a:r>
              <a:rPr kumimoji="1" lang="zh-CN" altLang="en-US" dirty="0"/>
              <a:t>元为基数计算惩罚性赔偿金缺乏依据，据此提请四川省人民检察院抗诉。</a:t>
            </a:r>
            <a:endParaRPr kumimoji="1" lang="zh-CN" altLang="en-US" dirty="0"/>
          </a:p>
          <a:p>
            <a:pPr algn="l">
              <a:lnSpc>
                <a:spcPct val="140000"/>
              </a:lnSpc>
            </a:pPr>
            <a:r>
              <a:rPr kumimoji="1" lang="zh-CN" altLang="en-US" dirty="0"/>
              <a:t>        </a:t>
            </a:r>
            <a:r>
              <a:rPr kumimoji="1" lang="en-US" altLang="zh-CN" dirty="0"/>
              <a:t>2021</a:t>
            </a:r>
            <a:r>
              <a:rPr kumimoji="1" lang="zh-CN" altLang="en-US" dirty="0"/>
              <a:t>年</a:t>
            </a:r>
            <a:r>
              <a:rPr kumimoji="1" lang="en-US" altLang="zh-CN" dirty="0"/>
              <a:t>11</a:t>
            </a:r>
            <a:r>
              <a:rPr kumimoji="1" lang="zh-CN" altLang="en-US" dirty="0"/>
              <a:t>月</a:t>
            </a:r>
            <a:r>
              <a:rPr kumimoji="1" lang="en-US" altLang="zh-CN" dirty="0"/>
              <a:t>8</a:t>
            </a:r>
            <a:r>
              <a:rPr kumimoji="1" lang="zh-CN" altLang="en-US" dirty="0"/>
              <a:t>日，四川省人民检察院向四川省高级人民法院提出抗诉。四川省人民检察院抗诉认为，成都某医美公司应当以杨某支付的</a:t>
            </a:r>
            <a:r>
              <a:rPr kumimoji="1" lang="en-US" altLang="zh-CN" dirty="0"/>
              <a:t>4</a:t>
            </a:r>
            <a:r>
              <a:rPr kumimoji="1" lang="zh-CN" altLang="en-US" dirty="0"/>
              <a:t>万元全部价款为基数承担三倍赔偿责任。</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3" y="803685"/>
            <a:ext cx="9002079" cy="1038970"/>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案例：杨某与成都某医美公司服务合同纠纷抗诉案</a:t>
            </a:r>
            <a:endParaRPr kumimoji="1"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741218" y="1905115"/>
            <a:ext cx="11000509" cy="4551103"/>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983765" y="1977930"/>
            <a:ext cx="10515507" cy="4249688"/>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基本案情</a:t>
            </a:r>
            <a:r>
              <a:rPr kumimoji="1" lang="en-US" altLang="zh-CN" b="1" dirty="0"/>
              <a:t>】</a:t>
            </a:r>
            <a:endParaRPr kumimoji="1" lang="en-US" altLang="zh-CN" b="1" dirty="0"/>
          </a:p>
          <a:p>
            <a:pPr algn="l">
              <a:lnSpc>
                <a:spcPct val="140000"/>
              </a:lnSpc>
            </a:pPr>
            <a:r>
              <a:rPr kumimoji="1" lang="zh-CN" altLang="en-US" dirty="0"/>
              <a:t>        </a:t>
            </a:r>
            <a:r>
              <a:rPr kumimoji="1" lang="en-US" altLang="zh-CN" dirty="0"/>
              <a:t>2022</a:t>
            </a:r>
            <a:r>
              <a:rPr kumimoji="1" lang="zh-CN" altLang="en-US" dirty="0"/>
              <a:t>年</a:t>
            </a:r>
            <a:r>
              <a:rPr kumimoji="1" lang="en-US" altLang="zh-CN" dirty="0"/>
              <a:t>3</a:t>
            </a:r>
            <a:r>
              <a:rPr kumimoji="1" lang="zh-CN" altLang="en-US" dirty="0"/>
              <a:t>月</a:t>
            </a:r>
            <a:r>
              <a:rPr kumimoji="1" lang="en-US" altLang="zh-CN" dirty="0"/>
              <a:t>23</a:t>
            </a:r>
            <a:r>
              <a:rPr kumimoji="1" lang="zh-CN" altLang="en-US" dirty="0"/>
              <a:t>日，四川省高级人民法院采纳四川省人民检察院抗诉意见，作出再审判决：撤销二审判决；维持一审判决，即成都某医美公司赔偿杨某</a:t>
            </a:r>
            <a:r>
              <a:rPr kumimoji="1" lang="en-US" altLang="zh-CN" dirty="0"/>
              <a:t>12</a:t>
            </a:r>
            <a:r>
              <a:rPr kumimoji="1" lang="zh-CN" altLang="en-US" dirty="0"/>
              <a:t>万元。</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3" y="803685"/>
            <a:ext cx="9002079" cy="1038970"/>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案例：杨某与成都某医美公司服务合同纠纷抗诉案</a:t>
            </a:r>
            <a:endParaRPr kumimoji="1" lang="zh-CN" altLang="en-US" dirty="0"/>
          </a:p>
        </p:txBody>
      </p:sp>
      <p:pic>
        <p:nvPicPr>
          <p:cNvPr id="4" name="图片 3"/>
          <p:cNvPicPr>
            <a:picLocks noChangeAspect="1"/>
          </p:cNvPicPr>
          <p:nvPr/>
        </p:nvPicPr>
        <p:blipFill>
          <a:blip r:embed="rId1"/>
          <a:stretch>
            <a:fillRect/>
          </a:stretch>
        </p:blipFill>
        <p:spPr>
          <a:xfrm>
            <a:off x="6905288" y="2965544"/>
            <a:ext cx="4593984" cy="3539279"/>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942155" y="1905115"/>
            <a:ext cx="10799572" cy="4765849"/>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1212273" y="1977930"/>
            <a:ext cx="10287000" cy="4402088"/>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指导意义</a:t>
            </a:r>
            <a:r>
              <a:rPr kumimoji="1" lang="en-US" altLang="zh-CN" b="1" dirty="0"/>
              <a:t>】</a:t>
            </a:r>
            <a:endParaRPr kumimoji="1" lang="en-US" altLang="zh-CN" b="1" dirty="0"/>
          </a:p>
          <a:p>
            <a:pPr>
              <a:lnSpc>
                <a:spcPct val="140000"/>
              </a:lnSpc>
            </a:pPr>
            <a:r>
              <a:rPr kumimoji="1" lang="zh-CN" altLang="en-US" dirty="0"/>
              <a:t>　　（一）消费型医疗美容服务可以适用消费欺诈惩罚性赔偿制度。</a:t>
            </a:r>
            <a:endParaRPr kumimoji="1" lang="zh-CN" altLang="en-US" dirty="0"/>
          </a:p>
          <a:p>
            <a:pPr>
              <a:lnSpc>
                <a:spcPct val="140000"/>
              </a:lnSpc>
            </a:pPr>
            <a:r>
              <a:rPr kumimoji="1" lang="zh-CN" altLang="en-US" dirty="0"/>
              <a:t>       （二）消费欺诈惩罚性赔偿责任的范围应当结合合同双方当事人的合意内容、合同目的及欺诈部分在商品或者服务中所处地位综合认定。</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4" y="803685"/>
            <a:ext cx="5432954" cy="699426"/>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案例分析</a:t>
            </a:r>
            <a:endParaRPr kumimoji="1" lang="zh-CN" altLang="en-US" dirty="0"/>
          </a:p>
        </p:txBody>
      </p:sp>
      <p:pic>
        <p:nvPicPr>
          <p:cNvPr id="4" name="图片 3"/>
          <p:cNvPicPr>
            <a:picLocks noChangeAspect="1"/>
          </p:cNvPicPr>
          <p:nvPr/>
        </p:nvPicPr>
        <p:blipFill>
          <a:blip r:embed="rId1"/>
          <a:stretch>
            <a:fillRect/>
          </a:stretch>
        </p:blipFill>
        <p:spPr>
          <a:xfrm>
            <a:off x="6435436" y="3182339"/>
            <a:ext cx="4476751" cy="3197679"/>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flipV="1">
            <a:off x="7977155" y="0"/>
            <a:ext cx="4214845" cy="3683000"/>
          </a:xfrm>
          <a:custGeom>
            <a:avLst/>
            <a:gdLst>
              <a:gd name="connsiteX0" fmla="*/ 4931459 w 6169475"/>
              <a:gd name="connsiteY0" fmla="*/ 0 h 5390987"/>
              <a:gd name="connsiteX1" fmla="*/ 6163908 w 6169475"/>
              <a:gd name="connsiteY1" fmla="*/ 155256 h 5390987"/>
              <a:gd name="connsiteX2" fmla="*/ 6169475 w 6169475"/>
              <a:gd name="connsiteY2" fmla="*/ 156837 h 5390987"/>
              <a:gd name="connsiteX3" fmla="*/ 6169475 w 6169475"/>
              <a:gd name="connsiteY3" fmla="*/ 2127130 h 5390987"/>
              <a:gd name="connsiteX4" fmla="*/ 6125148 w 6169475"/>
              <a:gd name="connsiteY4" fmla="*/ 2105777 h 5390987"/>
              <a:gd name="connsiteX5" fmla="*/ 4931459 w 6169475"/>
              <a:gd name="connsiteY5" fmla="*/ 1864782 h 5390987"/>
              <a:gd name="connsiteX6" fmla="*/ 1864783 w 6169475"/>
              <a:gd name="connsiteY6" fmla="*/ 4931459 h 5390987"/>
              <a:gd name="connsiteX7" fmla="*/ 1880616 w 6169475"/>
              <a:gd name="connsiteY7" fmla="*/ 5245009 h 5390987"/>
              <a:gd name="connsiteX8" fmla="*/ 1902894 w 6169475"/>
              <a:gd name="connsiteY8" fmla="*/ 5390987 h 5390987"/>
              <a:gd name="connsiteX9" fmla="*/ 22063 w 6169475"/>
              <a:gd name="connsiteY9" fmla="*/ 5390987 h 5390987"/>
              <a:gd name="connsiteX10" fmla="*/ 6417 w 6169475"/>
              <a:gd name="connsiteY10" fmla="*/ 5185232 h 5390987"/>
              <a:gd name="connsiteX11" fmla="*/ 0 w 6169475"/>
              <a:gd name="connsiteY11" fmla="*/ 4931459 h 5390987"/>
              <a:gd name="connsiteX12" fmla="*/ 4931459 w 6169475"/>
              <a:gd name="connsiteY12" fmla="*/ 0 h 5390987"/>
            </a:gdLst>
            <a:ahLst/>
            <a:cxnLst/>
            <a:rect l="l" t="t" r="r" b="b"/>
            <a:pathLst>
              <a:path w="6169475" h="5390987">
                <a:moveTo>
                  <a:pt x="4931459" y="0"/>
                </a:moveTo>
                <a:cubicBezTo>
                  <a:pt x="5357017" y="0"/>
                  <a:pt x="5769985" y="53904"/>
                  <a:pt x="6163908" y="155256"/>
                </a:cubicBezTo>
                <a:lnTo>
                  <a:pt x="6169475" y="156837"/>
                </a:lnTo>
                <a:lnTo>
                  <a:pt x="6169475" y="2127130"/>
                </a:lnTo>
                <a:lnTo>
                  <a:pt x="6125148" y="2105777"/>
                </a:lnTo>
                <a:cubicBezTo>
                  <a:pt x="5758256" y="1950595"/>
                  <a:pt x="5354879" y="1864782"/>
                  <a:pt x="4931459" y="1864782"/>
                </a:cubicBezTo>
                <a:cubicBezTo>
                  <a:pt x="3237780" y="1864782"/>
                  <a:pt x="1864783" y="3237780"/>
                  <a:pt x="1864783" y="4931459"/>
                </a:cubicBezTo>
                <a:cubicBezTo>
                  <a:pt x="1864783" y="5037314"/>
                  <a:pt x="1870146" y="5141916"/>
                  <a:pt x="1880616" y="5245009"/>
                </a:cubicBezTo>
                <a:lnTo>
                  <a:pt x="1902894" y="5390987"/>
                </a:lnTo>
                <a:lnTo>
                  <a:pt x="22063" y="5390987"/>
                </a:lnTo>
                <a:lnTo>
                  <a:pt x="6417" y="5185232"/>
                </a:lnTo>
                <a:cubicBezTo>
                  <a:pt x="2157" y="5101179"/>
                  <a:pt x="0" y="5016571"/>
                  <a:pt x="0" y="4931459"/>
                </a:cubicBezTo>
                <a:cubicBezTo>
                  <a:pt x="0" y="2207889"/>
                  <a:pt x="2207889" y="0"/>
                  <a:pt x="4931459" y="0"/>
                </a:cubicBezTo>
                <a:close/>
              </a:path>
            </a:pathLst>
          </a:custGeom>
          <a:solidFill>
            <a:schemeClr val="accent1">
              <a:lumMod val="20000"/>
              <a:lumOff val="80000"/>
              <a:alpha val="21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10800000">
            <a:off x="-386998" y="3060227"/>
            <a:ext cx="6551100" cy="5693960"/>
          </a:xfrm>
          <a:custGeom>
            <a:avLst/>
            <a:gdLst>
              <a:gd name="connsiteX0" fmla="*/ 0 w 7205426"/>
              <a:gd name="connsiteY0" fmla="*/ 0 h 6262674"/>
              <a:gd name="connsiteX1" fmla="*/ 7205426 w 7205426"/>
              <a:gd name="connsiteY1" fmla="*/ 0 h 6262674"/>
              <a:gd name="connsiteX2" fmla="*/ 7205426 w 7205426"/>
              <a:gd name="connsiteY2" fmla="*/ 6235191 h 6262674"/>
              <a:gd name="connsiteX3" fmla="*/ 7011887 w 7205426"/>
              <a:gd name="connsiteY3" fmla="*/ 6251752 h 6262674"/>
              <a:gd name="connsiteX4" fmla="*/ 6627840 w 7205426"/>
              <a:gd name="connsiteY4" fmla="*/ 6262674 h 6262674"/>
              <a:gd name="connsiteX5" fmla="*/ 21967 w 7205426"/>
              <a:gd name="connsiteY5" fmla="*/ 291923 h 6262674"/>
            </a:gdLst>
            <a:ahLst/>
            <a:cxnLst/>
            <a:rect l="l" t="t" r="r" b="b"/>
            <a:pathLst>
              <a:path w="7205426" h="6262674">
                <a:moveTo>
                  <a:pt x="0" y="0"/>
                </a:moveTo>
                <a:lnTo>
                  <a:pt x="7205426" y="0"/>
                </a:lnTo>
                <a:lnTo>
                  <a:pt x="7205426" y="6235191"/>
                </a:lnTo>
                <a:lnTo>
                  <a:pt x="7011887" y="6251752"/>
                </a:lnTo>
                <a:cubicBezTo>
                  <a:pt x="6884795" y="6259001"/>
                  <a:pt x="6756747" y="6262674"/>
                  <a:pt x="6627840" y="6262674"/>
                </a:cubicBezTo>
                <a:cubicBezTo>
                  <a:pt x="3186755" y="6262674"/>
                  <a:pt x="357119" y="3644746"/>
                  <a:pt x="21967" y="291923"/>
                </a:cubicBezTo>
                <a:close/>
              </a:path>
            </a:pathLst>
          </a:custGeom>
          <a:noFill/>
          <a:ln w="12700" cap="sq">
            <a:gradFill>
              <a:gsLst>
                <a:gs pos="51000">
                  <a:schemeClr val="accent1">
                    <a:alpha val="0"/>
                  </a:schemeClr>
                </a:gs>
                <a:gs pos="80000">
                  <a:schemeClr val="accent1"/>
                </a:gs>
              </a:gsLst>
              <a:lin ang="8100000" scaled="0"/>
            </a:gra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flipH="1">
            <a:off x="0" y="3429000"/>
            <a:ext cx="5351741" cy="3429000"/>
          </a:xfrm>
          <a:custGeom>
            <a:avLst/>
            <a:gdLst>
              <a:gd name="connsiteX0" fmla="*/ 5351741 w 5351741"/>
              <a:gd name="connsiteY0" fmla="*/ 0 h 3429000"/>
              <a:gd name="connsiteX1" fmla="*/ 68062 w 5351741"/>
              <a:gd name="connsiteY1" fmla="*/ 3275944 h 3429000"/>
              <a:gd name="connsiteX2" fmla="*/ 0 w 5351741"/>
              <a:gd name="connsiteY2" fmla="*/ 3429000 h 3429000"/>
              <a:gd name="connsiteX3" fmla="*/ 5351741 w 5351741"/>
              <a:gd name="connsiteY3" fmla="*/ 3429000 h 3429000"/>
            </a:gdLst>
            <a:ahLst/>
            <a:cxnLst/>
            <a:rect l="l" t="t" r="r" b="b"/>
            <a:pathLst>
              <a:path w="5351741" h="3429000">
                <a:moveTo>
                  <a:pt x="5351741" y="0"/>
                </a:moveTo>
                <a:cubicBezTo>
                  <a:pt x="3036511" y="0"/>
                  <a:pt x="1032928" y="1334338"/>
                  <a:pt x="68062" y="3275944"/>
                </a:cubicBezTo>
                <a:lnTo>
                  <a:pt x="0" y="3429000"/>
                </a:lnTo>
                <a:lnTo>
                  <a:pt x="5351741" y="3429000"/>
                </a:lnTo>
                <a:close/>
              </a:path>
            </a:pathLst>
          </a:custGeom>
          <a:gradFill>
            <a:gsLst>
              <a:gs pos="0">
                <a:schemeClr val="accent1"/>
              </a:gs>
              <a:gs pos="100000">
                <a:schemeClr val="accent1">
                  <a:lumMod val="50000"/>
                </a:schemeClr>
              </a:gs>
            </a:gsLst>
            <a:lin ang="8100000" scaled="0"/>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1771661" y="1740543"/>
            <a:ext cx="8728870" cy="4174481"/>
          </a:xfrm>
          <a:prstGeom prst="roundRect">
            <a:avLst>
              <a:gd name="adj" fmla="val 5504"/>
            </a:avLst>
          </a:prstGeom>
          <a:gradFill>
            <a:gsLst>
              <a:gs pos="0">
                <a:schemeClr val="accent1">
                  <a:lumMod val="60000"/>
                  <a:lumOff val="40000"/>
                </a:schemeClr>
              </a:gs>
              <a:gs pos="100000">
                <a:schemeClr val="accent1"/>
              </a:gs>
            </a:gsLst>
            <a:lin ang="18900000" scaled="0"/>
          </a:gra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7" name="标题 1"/>
          <p:cNvSpPr txBox="1"/>
          <p:nvPr/>
        </p:nvSpPr>
        <p:spPr>
          <a:xfrm>
            <a:off x="10203092" y="1878642"/>
            <a:ext cx="154966" cy="154965"/>
          </a:xfrm>
          <a:prstGeom prst="ellipse">
            <a:avLst/>
          </a:prstGeom>
          <a:solidFill>
            <a:schemeClr val="bg1"/>
          </a:soli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8" name="标题 1"/>
          <p:cNvSpPr txBox="1"/>
          <p:nvPr/>
        </p:nvSpPr>
        <p:spPr>
          <a:xfrm>
            <a:off x="1691470" y="1576022"/>
            <a:ext cx="8666588" cy="4165448"/>
          </a:xfrm>
          <a:custGeom>
            <a:avLst/>
            <a:gdLst>
              <a:gd name="connsiteX0" fmla="*/ 4654312 w 8666588"/>
              <a:gd name="connsiteY0" fmla="*/ 1 h 4165448"/>
              <a:gd name="connsiteX1" fmla="*/ 4656297 w 8666588"/>
              <a:gd name="connsiteY1" fmla="*/ 1 h 4165448"/>
              <a:gd name="connsiteX2" fmla="*/ 4656440 w 8666588"/>
              <a:gd name="connsiteY2" fmla="*/ 463 h 4165448"/>
              <a:gd name="connsiteX3" fmla="*/ 2705599 w 8666588"/>
              <a:gd name="connsiteY3" fmla="*/ 0 h 4165448"/>
              <a:gd name="connsiteX4" fmla="*/ 2705604 w 8666588"/>
              <a:gd name="connsiteY4" fmla="*/ 1 h 4165448"/>
              <a:gd name="connsiteX5" fmla="*/ 2711599 w 8666588"/>
              <a:gd name="connsiteY5" fmla="*/ 1 h 4165448"/>
              <a:gd name="connsiteX6" fmla="*/ 2711598 w 8666588"/>
              <a:gd name="connsiteY6" fmla="*/ 1 h 4165448"/>
              <a:gd name="connsiteX7" fmla="*/ 2711599 w 8666588"/>
              <a:gd name="connsiteY7" fmla="*/ 1 h 4165448"/>
              <a:gd name="connsiteX8" fmla="*/ 2711599 w 8666588"/>
              <a:gd name="connsiteY8" fmla="*/ 1 h 4165448"/>
              <a:gd name="connsiteX9" fmla="*/ 2713583 w 8666588"/>
              <a:gd name="connsiteY9" fmla="*/ 1 h 4165448"/>
              <a:gd name="connsiteX10" fmla="*/ 2713583 w 8666588"/>
              <a:gd name="connsiteY10" fmla="*/ 1 h 4165448"/>
              <a:gd name="connsiteX11" fmla="*/ 4648308 w 8666588"/>
              <a:gd name="connsiteY11" fmla="*/ 1 h 4165448"/>
              <a:gd name="connsiteX12" fmla="*/ 4648312 w 8666588"/>
              <a:gd name="connsiteY12" fmla="*/ 0 h 4165448"/>
              <a:gd name="connsiteX13" fmla="*/ 4648317 w 8666588"/>
              <a:gd name="connsiteY13" fmla="*/ 1 h 4165448"/>
              <a:gd name="connsiteX14" fmla="*/ 4654312 w 8666588"/>
              <a:gd name="connsiteY14" fmla="*/ 1 h 4165448"/>
              <a:gd name="connsiteX15" fmla="*/ 4651328 w 8666588"/>
              <a:gd name="connsiteY15" fmla="*/ 648 h 4165448"/>
              <a:gd name="connsiteX16" fmla="*/ 4703667 w 8666588"/>
              <a:gd name="connsiteY16" fmla="*/ 11893 h 4165448"/>
              <a:gd name="connsiteX17" fmla="*/ 4748869 w 8666588"/>
              <a:gd name="connsiteY17" fmla="*/ 44324 h 4165448"/>
              <a:gd name="connsiteX18" fmla="*/ 4776501 w 8666588"/>
              <a:gd name="connsiteY18" fmla="*/ 87937 h 4165448"/>
              <a:gd name="connsiteX19" fmla="*/ 4776283 w 8666588"/>
              <a:gd name="connsiteY19" fmla="*/ 86777 h 4165448"/>
              <a:gd name="connsiteX20" fmla="*/ 4773909 w 8666588"/>
              <a:gd name="connsiteY20" fmla="*/ 82998 h 4165448"/>
              <a:gd name="connsiteX21" fmla="*/ 4775005 w 8666588"/>
              <a:gd name="connsiteY21" fmla="*/ 82593 h 4165448"/>
              <a:gd name="connsiteX22" fmla="*/ 4777668 w 8666588"/>
              <a:gd name="connsiteY22" fmla="*/ 89780 h 4165448"/>
              <a:gd name="connsiteX23" fmla="*/ 4779346 w 8666588"/>
              <a:gd name="connsiteY23" fmla="*/ 92428 h 4165448"/>
              <a:gd name="connsiteX24" fmla="*/ 4780077 w 8666588"/>
              <a:gd name="connsiteY24" fmla="*/ 96279 h 4165448"/>
              <a:gd name="connsiteX25" fmla="*/ 4884997 w 8666588"/>
              <a:gd name="connsiteY25" fmla="*/ 379464 h 4165448"/>
              <a:gd name="connsiteX26" fmla="*/ 5107677 w 8666588"/>
              <a:gd name="connsiteY26" fmla="*/ 541629 h 4165448"/>
              <a:gd name="connsiteX27" fmla="*/ 6510646 w 8666588"/>
              <a:gd name="connsiteY27" fmla="*/ 541629 h 4165448"/>
              <a:gd name="connsiteX28" fmla="*/ 6510646 w 8666588"/>
              <a:gd name="connsiteY28" fmla="*/ 542323 h 4165448"/>
              <a:gd name="connsiteX29" fmla="*/ 6529976 w 8666588"/>
              <a:gd name="connsiteY29" fmla="*/ 542323 h 4165448"/>
              <a:gd name="connsiteX30" fmla="*/ 6541185 w 8666588"/>
              <a:gd name="connsiteY30" fmla="*/ 543432 h 4165448"/>
              <a:gd name="connsiteX31" fmla="*/ 8462121 w 8666588"/>
              <a:gd name="connsiteY31" fmla="*/ 543432 h 4165448"/>
              <a:gd name="connsiteX32" fmla="*/ 8666588 w 8666588"/>
              <a:gd name="connsiteY32" fmla="*/ 747899 h 4165448"/>
              <a:gd name="connsiteX33" fmla="*/ 8666588 w 8666588"/>
              <a:gd name="connsiteY33" fmla="*/ 3951458 h 4165448"/>
              <a:gd name="connsiteX34" fmla="*/ 8462121 w 8666588"/>
              <a:gd name="connsiteY34" fmla="*/ 4155925 h 4165448"/>
              <a:gd name="connsiteX35" fmla="*/ 6731635 w 8666588"/>
              <a:gd name="connsiteY35" fmla="*/ 4155925 h 4165448"/>
              <a:gd name="connsiteX36" fmla="*/ 6685617 w 8666588"/>
              <a:gd name="connsiteY36" fmla="*/ 4165448 h 4165448"/>
              <a:gd name="connsiteX37" fmla="*/ 4742904 w 8666588"/>
              <a:gd name="connsiteY37" fmla="*/ 4165448 h 4165448"/>
              <a:gd name="connsiteX38" fmla="*/ 2107247 w 8666588"/>
              <a:gd name="connsiteY38" fmla="*/ 4165448 h 4165448"/>
              <a:gd name="connsiteX39" fmla="*/ 164534 w 8666588"/>
              <a:gd name="connsiteY39" fmla="*/ 4165448 h 4165448"/>
              <a:gd name="connsiteX40" fmla="*/ 0 w 8666588"/>
              <a:gd name="connsiteY40" fmla="*/ 3996799 h 4165448"/>
              <a:gd name="connsiteX41" fmla="*/ 0 w 8666588"/>
              <a:gd name="connsiteY41" fmla="*/ 3808295 h 4165448"/>
              <a:gd name="connsiteX42" fmla="*/ 0 w 8666588"/>
              <a:gd name="connsiteY42" fmla="*/ 915322 h 4165448"/>
              <a:gd name="connsiteX43" fmla="*/ 0 w 8666588"/>
              <a:gd name="connsiteY43" fmla="*/ 346258 h 4165448"/>
              <a:gd name="connsiteX44" fmla="*/ 322603 w 8666588"/>
              <a:gd name="connsiteY44" fmla="*/ 1 h 4165448"/>
              <a:gd name="connsiteX45" fmla="*/ 2705594 w 8666588"/>
              <a:gd name="connsiteY45" fmla="*/ 1 h 4165448"/>
            </a:gdLst>
            <a:ahLst/>
            <a:cxnLst/>
            <a:rect l="l" t="t" r="r" b="b"/>
            <a:pathLst>
              <a:path w="8666588" h="4165448">
                <a:moveTo>
                  <a:pt x="4654312" y="1"/>
                </a:moveTo>
                <a:lnTo>
                  <a:pt x="4656297" y="1"/>
                </a:lnTo>
                <a:lnTo>
                  <a:pt x="4656440" y="463"/>
                </a:lnTo>
                <a:close/>
                <a:moveTo>
                  <a:pt x="2705599" y="0"/>
                </a:moveTo>
                <a:lnTo>
                  <a:pt x="2705604" y="1"/>
                </a:lnTo>
                <a:lnTo>
                  <a:pt x="2711599" y="1"/>
                </a:lnTo>
                <a:lnTo>
                  <a:pt x="2711598" y="1"/>
                </a:lnTo>
                <a:lnTo>
                  <a:pt x="2711599" y="1"/>
                </a:lnTo>
                <a:lnTo>
                  <a:pt x="2711599" y="1"/>
                </a:lnTo>
                <a:lnTo>
                  <a:pt x="2713583" y="1"/>
                </a:lnTo>
                <a:lnTo>
                  <a:pt x="2713583" y="1"/>
                </a:lnTo>
                <a:lnTo>
                  <a:pt x="4648308" y="1"/>
                </a:lnTo>
                <a:lnTo>
                  <a:pt x="4648312" y="0"/>
                </a:lnTo>
                <a:lnTo>
                  <a:pt x="4648317" y="1"/>
                </a:lnTo>
                <a:lnTo>
                  <a:pt x="4654312" y="1"/>
                </a:lnTo>
                <a:lnTo>
                  <a:pt x="4651328" y="648"/>
                </a:lnTo>
                <a:lnTo>
                  <a:pt x="4703667" y="11893"/>
                </a:lnTo>
                <a:cubicBezTo>
                  <a:pt x="4720680" y="19550"/>
                  <a:pt x="4736002" y="30632"/>
                  <a:pt x="4748869" y="44324"/>
                </a:cubicBezTo>
                <a:lnTo>
                  <a:pt x="4776501" y="87937"/>
                </a:lnTo>
                <a:lnTo>
                  <a:pt x="4776283" y="86777"/>
                </a:lnTo>
                <a:lnTo>
                  <a:pt x="4773909" y="82998"/>
                </a:lnTo>
                <a:lnTo>
                  <a:pt x="4775005" y="82593"/>
                </a:lnTo>
                <a:lnTo>
                  <a:pt x="4777668" y="89780"/>
                </a:lnTo>
                <a:lnTo>
                  <a:pt x="4779346" y="92428"/>
                </a:lnTo>
                <a:lnTo>
                  <a:pt x="4780077" y="96279"/>
                </a:lnTo>
                <a:lnTo>
                  <a:pt x="4884997" y="379464"/>
                </a:lnTo>
                <a:cubicBezTo>
                  <a:pt x="4921287" y="477410"/>
                  <a:pt x="5009469" y="541629"/>
                  <a:pt x="5107677" y="541629"/>
                </a:cubicBezTo>
                <a:lnTo>
                  <a:pt x="6510646" y="541629"/>
                </a:lnTo>
                <a:lnTo>
                  <a:pt x="6510646" y="542323"/>
                </a:lnTo>
                <a:lnTo>
                  <a:pt x="6529976" y="542323"/>
                </a:lnTo>
                <a:lnTo>
                  <a:pt x="6541185" y="543432"/>
                </a:lnTo>
                <a:lnTo>
                  <a:pt x="8462121" y="543432"/>
                </a:lnTo>
                <a:cubicBezTo>
                  <a:pt x="8575045" y="543432"/>
                  <a:pt x="8666588" y="634975"/>
                  <a:pt x="8666588" y="747899"/>
                </a:cubicBezTo>
                <a:lnTo>
                  <a:pt x="8666588" y="3951458"/>
                </a:lnTo>
                <a:cubicBezTo>
                  <a:pt x="8666588" y="4064382"/>
                  <a:pt x="8575045" y="4155925"/>
                  <a:pt x="8462121" y="4155925"/>
                </a:cubicBezTo>
                <a:lnTo>
                  <a:pt x="6731635" y="4155925"/>
                </a:lnTo>
                <a:lnTo>
                  <a:pt x="6685617" y="4165448"/>
                </a:lnTo>
                <a:lnTo>
                  <a:pt x="4742904" y="4165448"/>
                </a:lnTo>
                <a:lnTo>
                  <a:pt x="2107247" y="4165448"/>
                </a:lnTo>
                <a:lnTo>
                  <a:pt x="164534" y="4165448"/>
                </a:lnTo>
                <a:cubicBezTo>
                  <a:pt x="73664" y="4165448"/>
                  <a:pt x="0" y="4089942"/>
                  <a:pt x="0" y="3996799"/>
                </a:cubicBezTo>
                <a:lnTo>
                  <a:pt x="0" y="3808295"/>
                </a:lnTo>
                <a:lnTo>
                  <a:pt x="0" y="915322"/>
                </a:lnTo>
                <a:lnTo>
                  <a:pt x="0" y="346258"/>
                </a:lnTo>
                <a:cubicBezTo>
                  <a:pt x="0" y="155026"/>
                  <a:pt x="144434" y="1"/>
                  <a:pt x="322603" y="1"/>
                </a:cubicBezTo>
                <a:lnTo>
                  <a:pt x="2705594" y="1"/>
                </a:lnTo>
                <a:close/>
              </a:path>
            </a:pathLst>
          </a:custGeom>
          <a:solidFill>
            <a:schemeClr val="bg1"/>
          </a:solidFill>
          <a:ln w="12700" cap="sq">
            <a:noFill/>
            <a:miter/>
          </a:ln>
          <a:effectLst>
            <a:outerShdw blurRad="50800" dist="38100" dir="10800000" algn="r" rotWithShape="0">
              <a:schemeClr val="tx1">
                <a:lumMod val="65000"/>
                <a:lumOff val="3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1320140" y="1676963"/>
            <a:ext cx="127160" cy="127159"/>
          </a:xfrm>
          <a:prstGeom prst="ellipse">
            <a:avLst/>
          </a:prstGeom>
          <a:solidFill>
            <a:schemeClr val="accent1"/>
          </a:solidFill>
          <a:ln w="12700" cap="sq">
            <a:noFill/>
            <a:miter/>
          </a:ln>
          <a:effectLst/>
        </p:spPr>
        <p:txBody>
          <a:bodyPr vert="horz" wrap="square" lIns="45720" tIns="22860" rIns="45720" bIns="22860" rtlCol="0" anchor="ctr"/>
          <a:lstStyle/>
          <a:p>
            <a:pPr algn="ctr">
              <a:lnSpc>
                <a:spcPct val="110000"/>
              </a:lnSpc>
            </a:pPr>
            <a:endParaRPr kumimoji="1" lang="zh-CN" altLang="en-US"/>
          </a:p>
        </p:txBody>
      </p:sp>
      <p:sp>
        <p:nvSpPr>
          <p:cNvPr id="10" name="标题 1"/>
          <p:cNvSpPr txBox="1"/>
          <p:nvPr/>
        </p:nvSpPr>
        <p:spPr>
          <a:xfrm>
            <a:off x="1911985" y="1937385"/>
            <a:ext cx="8381365" cy="3846830"/>
          </a:xfrm>
          <a:prstGeom prst="rect">
            <a:avLst/>
          </a:prstGeom>
          <a:noFill/>
          <a:ln>
            <a:noFill/>
          </a:ln>
        </p:spPr>
        <p:txBody>
          <a:bodyPr vert="horz" wrap="square" lIns="91440" tIns="45720" rIns="91440" bIns="45720" rtlCol="0" anchor="t"/>
          <a:lstStyle/>
          <a:p>
            <a:pPr algn="l">
              <a:lnSpc>
                <a:spcPct val="150000"/>
              </a:lnSpc>
            </a:pPr>
            <a:r>
              <a:rPr kumimoji="1" lang="zh-CN" altLang="en-US" sz="1600" b="1"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（五）执行程序</a:t>
            </a:r>
            <a:endParaRPr kumimoji="1" lang="en-US" altLang="zh-CN" sz="1600" b="1"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执行是指人民法院对已经发生法律效力的判决、裁定、调解协议和其他具有执行效力的法律文书，由于一方当事人无理拒绝履行，根据对方当事人的申请，依法强制执行的诉讼活动。</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dirty="0"/>
              <a:t>《</a:t>
            </a:r>
            <a:r>
              <a:rPr kumimoji="1" lang="zh-CN" altLang="en-US" sz="1600" dirty="0"/>
              <a:t>民事裁决书</a:t>
            </a:r>
            <a:r>
              <a:rPr kumimoji="1" lang="en-US" altLang="zh-CN" sz="1600" dirty="0"/>
              <a:t>》</a:t>
            </a:r>
            <a:r>
              <a:rPr kumimoji="1" lang="zh-CN" altLang="en-US" sz="1600" dirty="0"/>
              <a:t>申请执行的期间为</a:t>
            </a:r>
            <a:r>
              <a:rPr kumimoji="1" lang="en-US" altLang="zh-CN" sz="1600" dirty="0">
                <a:solidFill>
                  <a:srgbClr val="FF0000"/>
                </a:solidFill>
              </a:rPr>
              <a:t>2</a:t>
            </a:r>
            <a:r>
              <a:rPr kumimoji="1" lang="zh-CN" altLang="en-US" sz="1600" dirty="0">
                <a:solidFill>
                  <a:srgbClr val="FF0000"/>
                </a:solidFill>
              </a:rPr>
              <a:t>年</a:t>
            </a:r>
            <a:r>
              <a:rPr kumimoji="1" lang="zh-CN" altLang="en-US" sz="1600" dirty="0"/>
              <a:t>。申请执行期间，从法律文书规定履行期间的最后一日起计算；法律文书规定分期履行的，从最后一期履行期限届满之日起计算；法律文书未规定履行期间的，从法律文书生效之日起计算。</a:t>
            </a:r>
            <a:endParaRPr kumimoji="1" lang="en-US" altLang="zh-CN" sz="1600" dirty="0"/>
          </a:p>
          <a:p>
            <a:pPr algn="l">
              <a:lnSpc>
                <a:spcPct val="150000"/>
              </a:lnSpc>
            </a:pPr>
            <a:r>
              <a:rPr kumimoji="1" lang="zh-CN" altLang="en-US" sz="1600" dirty="0"/>
              <a:t>人民法院自收到申请执行书之日起超过</a:t>
            </a:r>
            <a:r>
              <a:rPr kumimoji="1" lang="en-US" altLang="zh-CN" sz="1600" dirty="0">
                <a:solidFill>
                  <a:srgbClr val="FF0000"/>
                </a:solidFill>
              </a:rPr>
              <a:t>6</a:t>
            </a:r>
            <a:r>
              <a:rPr kumimoji="1" lang="zh-CN" altLang="en-US" sz="1600" dirty="0">
                <a:solidFill>
                  <a:srgbClr val="FF0000"/>
                </a:solidFill>
              </a:rPr>
              <a:t>个月</a:t>
            </a:r>
            <a:r>
              <a:rPr kumimoji="1" lang="zh-CN" altLang="en-US" sz="1600" dirty="0"/>
              <a:t>未执行的，申请执行人可以向上一级人民法院申请执行。</a:t>
            </a:r>
            <a:endParaRPr kumimoji="1" lang="zh-CN" altLang="en-US" sz="1600" dirty="0"/>
          </a:p>
        </p:txBody>
      </p:sp>
      <p:sp>
        <p:nvSpPr>
          <p:cNvPr id="11" name="标题 1"/>
          <p:cNvSpPr txBox="1"/>
          <p:nvPr/>
        </p:nvSpPr>
        <p:spPr>
          <a:xfrm>
            <a:off x="920222" y="417527"/>
            <a:ext cx="10031360" cy="468000"/>
          </a:xfrm>
          <a:prstGeom prst="rect">
            <a:avLst/>
          </a:prstGeom>
          <a:noFill/>
          <a:ln>
            <a:noFill/>
          </a:ln>
        </p:spPr>
        <p:txBody>
          <a:bodyPr vert="horz" wrap="square" lIns="0" tIns="0" rIns="0" bIns="0" rtlCol="0" anchor="ctr"/>
          <a:lstStyle/>
          <a:p>
            <a:pPr algn="l">
              <a:lnSpc>
                <a:spcPct val="110000"/>
              </a:lnSpc>
            </a:pP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四、</a:t>
            </a:r>
            <a:r>
              <a:rPr kumimoji="1" lang="en-US" altLang="zh-CN" sz="28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诉讼程序</a:t>
            </a:r>
            <a:endParaRPr kumimoji="1" lang="zh-CN" altLang="en-US" dirty="0"/>
          </a:p>
        </p:txBody>
      </p:sp>
      <p:sp>
        <p:nvSpPr>
          <p:cNvPr id="12"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4" name="线条 1"/>
          <p:cNvCxnSpPr/>
          <p:nvPr/>
        </p:nvCxnSpPr>
        <p:spPr>
          <a:xfrm>
            <a:off x="565150" y="958632"/>
            <a:ext cx="11049001" cy="0"/>
          </a:xfrm>
          <a:prstGeom prst="line">
            <a:avLst/>
          </a:prstGeom>
          <a:noFill/>
          <a:ln w="6350" cap="flat">
            <a:solidFill>
              <a:schemeClr val="accent1"/>
            </a:solidFill>
            <a:miter/>
          </a:ln>
        </p:spPr>
      </p:cxn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741218" y="1905115"/>
            <a:ext cx="11000509" cy="4551103"/>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983765" y="1977930"/>
            <a:ext cx="10515508" cy="4076385"/>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基本案情</a:t>
            </a:r>
            <a:r>
              <a:rPr kumimoji="1" lang="en-US" altLang="zh-CN" b="1" dirty="0"/>
              <a:t>】</a:t>
            </a:r>
            <a:endParaRPr kumimoji="1" lang="en-US" altLang="zh-CN" b="1" dirty="0"/>
          </a:p>
          <a:p>
            <a:pPr algn="l">
              <a:lnSpc>
                <a:spcPct val="140000"/>
              </a:lnSpc>
            </a:pPr>
            <a:r>
              <a:rPr kumimoji="1" lang="zh-CN" altLang="en-US" dirty="0"/>
              <a:t>　　申请执行人：刘某某</a:t>
            </a:r>
            <a:endParaRPr kumimoji="1" lang="zh-CN" altLang="en-US" dirty="0"/>
          </a:p>
          <a:p>
            <a:pPr algn="l">
              <a:lnSpc>
                <a:spcPct val="140000"/>
              </a:lnSpc>
            </a:pPr>
            <a:r>
              <a:rPr kumimoji="1" lang="zh-CN" altLang="en-US" dirty="0"/>
              <a:t>　　被执行人：郭某</a:t>
            </a:r>
            <a:endParaRPr kumimoji="1" lang="zh-CN" altLang="en-US" dirty="0"/>
          </a:p>
          <a:p>
            <a:pPr algn="l">
              <a:lnSpc>
                <a:spcPct val="140000"/>
              </a:lnSpc>
            </a:pPr>
            <a:r>
              <a:rPr kumimoji="1" lang="zh-CN" altLang="en-US" dirty="0"/>
              <a:t>　　执行法院：黑龙江省大庆市让胡路区人民法院</a:t>
            </a:r>
            <a:endParaRPr kumimoji="1" lang="zh-CN" altLang="en-US" dirty="0"/>
          </a:p>
          <a:p>
            <a:pPr algn="l">
              <a:lnSpc>
                <a:spcPct val="140000"/>
              </a:lnSpc>
            </a:pPr>
            <a:r>
              <a:rPr kumimoji="1" lang="zh-CN" altLang="en-US" dirty="0"/>
              <a:t>　　</a:t>
            </a:r>
            <a:r>
              <a:rPr kumimoji="1" lang="en-US" altLang="zh-CN" dirty="0"/>
              <a:t>2022</a:t>
            </a:r>
            <a:r>
              <a:rPr kumimoji="1" lang="zh-CN" altLang="en-US" dirty="0"/>
              <a:t>年</a:t>
            </a:r>
            <a:r>
              <a:rPr kumimoji="1" lang="en-US" altLang="zh-CN" dirty="0"/>
              <a:t>5</a:t>
            </a:r>
            <a:r>
              <a:rPr kumimoji="1" lang="zh-CN" altLang="en-US" dirty="0"/>
              <a:t>月，大庆让胡路法院对刘某某与郭某买卖合同纠纷一案作出一审判决，判决郭某于</a:t>
            </a:r>
            <a:r>
              <a:rPr kumimoji="1" lang="en-US" altLang="zh-CN" dirty="0"/>
              <a:t>2022</a:t>
            </a:r>
            <a:r>
              <a:rPr kumimoji="1" lang="zh-CN" altLang="en-US" dirty="0"/>
              <a:t>年</a:t>
            </a:r>
            <a:r>
              <a:rPr kumimoji="1" lang="en-US" altLang="zh-CN" dirty="0"/>
              <a:t>5</a:t>
            </a:r>
            <a:r>
              <a:rPr kumimoji="1" lang="zh-CN" altLang="en-US" dirty="0"/>
              <a:t>月</a:t>
            </a:r>
            <a:r>
              <a:rPr kumimoji="1" lang="en-US" altLang="zh-CN" dirty="0"/>
              <a:t>20</a:t>
            </a:r>
            <a:r>
              <a:rPr kumimoji="1" lang="zh-CN" altLang="en-US" dirty="0"/>
              <a:t>日前给付刘某某合同价款</a:t>
            </a:r>
            <a:r>
              <a:rPr kumimoji="1" lang="en-US" altLang="zh-CN" dirty="0"/>
              <a:t>40000</a:t>
            </a:r>
            <a:r>
              <a:rPr kumimoji="1" lang="zh-CN" altLang="en-US" dirty="0"/>
              <a:t>元。</a:t>
            </a:r>
            <a:r>
              <a:rPr kumimoji="1" lang="en-US" altLang="zh-CN" dirty="0"/>
              <a:t>2022</a:t>
            </a:r>
            <a:r>
              <a:rPr kumimoji="1" lang="zh-CN" altLang="en-US" dirty="0"/>
              <a:t>年</a:t>
            </a:r>
            <a:r>
              <a:rPr kumimoji="1" lang="en-US" altLang="zh-CN" dirty="0"/>
              <a:t>6</a:t>
            </a:r>
            <a:r>
              <a:rPr kumimoji="1" lang="zh-CN" altLang="en-US" dirty="0"/>
              <a:t>月</a:t>
            </a:r>
            <a:r>
              <a:rPr kumimoji="1" lang="en-US" altLang="zh-CN" dirty="0"/>
              <a:t>23</a:t>
            </a:r>
            <a:r>
              <a:rPr kumimoji="1" lang="zh-CN" altLang="en-US" dirty="0"/>
              <a:t>日，刘某某申请对郭某强制执行，经初步财产查询反馈，未发现被执行人郭某名下有可供执行财产。</a:t>
            </a:r>
            <a:r>
              <a:rPr kumimoji="1" lang="en-US" altLang="zh-CN" dirty="0"/>
              <a:t>2022</a:t>
            </a:r>
            <a:r>
              <a:rPr kumimoji="1" lang="zh-CN" altLang="en-US" dirty="0"/>
              <a:t>年</a:t>
            </a:r>
            <a:r>
              <a:rPr kumimoji="1" lang="en-US" altLang="zh-CN" dirty="0"/>
              <a:t>7</a:t>
            </a:r>
            <a:r>
              <a:rPr kumimoji="1" lang="zh-CN" altLang="en-US" dirty="0"/>
              <a:t>月</a:t>
            </a:r>
            <a:r>
              <a:rPr kumimoji="1" lang="en-US" altLang="zh-CN" dirty="0"/>
              <a:t>5</a:t>
            </a:r>
            <a:r>
              <a:rPr kumimoji="1" lang="zh-CN" altLang="en-US" dirty="0"/>
              <a:t>日，刘某某进一步提供线索，申请法院到郭某当前所居住的肇东市新华村进行现场调查，执行法官当即带队赶赴新华村并顺利找到郭某。经调查，郭某刚刚在村里宅基地圈养了</a:t>
            </a:r>
            <a:r>
              <a:rPr kumimoji="1" lang="en-US" altLang="zh-CN" dirty="0"/>
              <a:t>25</a:t>
            </a:r>
            <a:r>
              <a:rPr kumimoji="1" lang="zh-CN" altLang="en-US" dirty="0"/>
              <a:t>头猪崽，于是刘某某主张将猪崽强制执行变现。</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3" y="803685"/>
            <a:ext cx="9002079" cy="1038970"/>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案例：刘某某与郭某买卖合同纠纷执行案</a:t>
            </a:r>
            <a:r>
              <a:rPr kumimoji="1" lang="en-US" altLang="zh-CN" dirty="0">
                <a:ln w="12700">
                  <a:noFill/>
                </a:ln>
                <a:solidFill>
                  <a:srgbClr val="0154A9">
                    <a:alpha val="100000"/>
                  </a:srgbClr>
                </a:solidFill>
                <a:latin typeface="Source Han Sans CN Bold Bold" panose="020B0800000000000000" charset="-122"/>
                <a:ea typeface="Source Han Sans CN Bold Bold" panose="020B0800000000000000" charset="-122"/>
              </a:rPr>
              <a:t>——</a:t>
            </a: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设置履约宽限期最大限度维护双方当事人权益</a:t>
            </a:r>
            <a:endParaRPr kumimoji="1"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942155" y="1905115"/>
            <a:ext cx="10799572" cy="4765849"/>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1212273" y="1977930"/>
            <a:ext cx="10287000" cy="4402088"/>
          </a:xfrm>
          <a:prstGeom prst="rect">
            <a:avLst/>
          </a:prstGeom>
          <a:noFill/>
          <a:ln>
            <a:noFill/>
          </a:ln>
        </p:spPr>
        <p:txBody>
          <a:bodyPr vert="horz" wrap="square" lIns="0" tIns="0" rIns="0" bIns="0" rtlCol="0" anchor="t"/>
          <a:lstStyle/>
          <a:p>
            <a:pPr>
              <a:lnSpc>
                <a:spcPct val="140000"/>
              </a:lnSpc>
            </a:pPr>
            <a:r>
              <a:rPr kumimoji="1" lang="en-US" altLang="zh-CN" b="1" dirty="0"/>
              <a:t>        </a:t>
            </a:r>
            <a:r>
              <a:rPr kumimoji="1" lang="zh-CN" altLang="en-US" dirty="0"/>
              <a:t>经进一步了解，这</a:t>
            </a:r>
            <a:r>
              <a:rPr kumimoji="1" lang="en-US" altLang="zh-CN" dirty="0"/>
              <a:t>25</a:t>
            </a:r>
            <a:r>
              <a:rPr kumimoji="1" lang="zh-CN" altLang="en-US" dirty="0"/>
              <a:t>头猪崽是郭某在亲属处借款</a:t>
            </a:r>
            <a:r>
              <a:rPr kumimoji="1" lang="en-US" altLang="zh-CN" dirty="0"/>
              <a:t>12500</a:t>
            </a:r>
            <a:r>
              <a:rPr kumimoji="1" lang="zh-CN" altLang="en-US" dirty="0"/>
              <a:t>元购买的，如现在强制执行变卖猪崽，根据市场价值仅能执行到位</a:t>
            </a:r>
            <a:r>
              <a:rPr kumimoji="1" lang="en-US" altLang="zh-CN" dirty="0"/>
              <a:t>1</a:t>
            </a:r>
            <a:r>
              <a:rPr kumimoji="1" lang="zh-CN" altLang="en-US" dirty="0"/>
              <a:t>万余元，一方面刘某某的胜诉权益目前无法全部兑现，另一方面郭某的债务负担将会进一步加重。为更好保护双方权益，执行法官经综合考虑提议，由郭某暂时喂养这</a:t>
            </a:r>
            <a:r>
              <a:rPr kumimoji="1" lang="en-US" altLang="zh-CN" dirty="0"/>
              <a:t>25</a:t>
            </a:r>
            <a:r>
              <a:rPr kumimoji="1" lang="zh-CN" altLang="en-US" dirty="0"/>
              <a:t>头猪崽，待</a:t>
            </a:r>
            <a:r>
              <a:rPr kumimoji="1" lang="en-US" altLang="zh-CN" dirty="0"/>
              <a:t>6</a:t>
            </a:r>
            <a:r>
              <a:rPr kumimoji="1" lang="zh-CN" altLang="en-US" dirty="0"/>
              <a:t>个月时间猪崽全部长成后再予处置。同时，执行法官向郭某言明利害、释法说理，告知其若擅自处置将承担的法律责任，申请执行人亦对此执行方案表示认可，双方达成执行和解。</a:t>
            </a:r>
            <a:endParaRPr kumimoji="1" lang="en-US" altLang="zh-CN" dirty="0"/>
          </a:p>
          <a:p>
            <a:pPr>
              <a:lnSpc>
                <a:spcPct val="140000"/>
              </a:lnSpc>
            </a:pPr>
            <a:r>
              <a:rPr kumimoji="1" lang="en-US" altLang="zh-CN" dirty="0"/>
              <a:t>2023</a:t>
            </a:r>
            <a:r>
              <a:rPr kumimoji="1" lang="zh-CN" altLang="en-US" dirty="0"/>
              <a:t>年</a:t>
            </a:r>
            <a:r>
              <a:rPr kumimoji="1" lang="en-US" altLang="zh-CN" dirty="0"/>
              <a:t>1</a:t>
            </a:r>
            <a:r>
              <a:rPr kumimoji="1" lang="zh-CN" altLang="en-US" dirty="0"/>
              <a:t>月</a:t>
            </a:r>
            <a:r>
              <a:rPr kumimoji="1" lang="en-US" altLang="zh-CN" dirty="0"/>
              <a:t>10</a:t>
            </a:r>
            <a:r>
              <a:rPr kumimoji="1" lang="zh-CN" altLang="en-US" dirty="0"/>
              <a:t>日，被执行人郭某主动联系执行法院，表明猪崽已经养成可以变卖。在执行干警的见证下，</a:t>
            </a:r>
            <a:r>
              <a:rPr kumimoji="1" lang="en-US" altLang="zh-CN" dirty="0"/>
              <a:t>25</a:t>
            </a:r>
            <a:r>
              <a:rPr kumimoji="1" lang="zh-CN" altLang="en-US" dirty="0"/>
              <a:t>头生猪共计变卖</a:t>
            </a:r>
            <a:r>
              <a:rPr kumimoji="1" lang="en-US" altLang="zh-CN" dirty="0"/>
              <a:t>83100</a:t>
            </a:r>
            <a:r>
              <a:rPr kumimoji="1" lang="zh-CN" altLang="en-US" dirty="0"/>
              <a:t>元，被执行人郭某现场给付申请执行人刘某某全部欠款</a:t>
            </a:r>
            <a:r>
              <a:rPr kumimoji="1" lang="en-US" altLang="zh-CN" dirty="0"/>
              <a:t>40423</a:t>
            </a:r>
            <a:r>
              <a:rPr kumimoji="1" lang="zh-CN" altLang="en-US" dirty="0"/>
              <a:t>元，郭某在偿还亲属</a:t>
            </a:r>
            <a:r>
              <a:rPr kumimoji="1" lang="en-US" altLang="zh-CN" dirty="0"/>
              <a:t>12500</a:t>
            </a:r>
            <a:r>
              <a:rPr kumimoji="1" lang="zh-CN" altLang="en-US" dirty="0"/>
              <a:t>元购买猪崽的借款后剩余款项</a:t>
            </a:r>
            <a:r>
              <a:rPr kumimoji="1" lang="en-US" altLang="zh-CN" dirty="0"/>
              <a:t>3</a:t>
            </a:r>
            <a:r>
              <a:rPr kumimoji="1" lang="zh-CN" altLang="en-US" dirty="0"/>
              <a:t>万余元。案涉双方均对执行干警表达了谢意。申请执行人表示多亏了法官的执行方案，他的欠款得以一次性全部清偿，案件顺利执结；被执行人则表示感谢法院给予他履行的宽限期，让其不仅清偿了两笔债务，自己还能有剩余款项。</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4" y="803685"/>
            <a:ext cx="5432954" cy="699426"/>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案例分析</a:t>
            </a:r>
            <a:endParaRPr kumimoji="1"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942155" y="1905115"/>
            <a:ext cx="10799572" cy="4765849"/>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1212273" y="1977930"/>
            <a:ext cx="10287000" cy="4402088"/>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典型意义</a:t>
            </a:r>
            <a:r>
              <a:rPr kumimoji="1" lang="en-US" altLang="zh-CN" b="1" dirty="0"/>
              <a:t>】</a:t>
            </a:r>
            <a:endParaRPr kumimoji="1" lang="en-US" altLang="zh-CN" b="1" dirty="0"/>
          </a:p>
          <a:p>
            <a:pPr>
              <a:lnSpc>
                <a:spcPct val="140000"/>
              </a:lnSpc>
            </a:pPr>
            <a:r>
              <a:rPr kumimoji="1" lang="zh-CN" altLang="en-US" dirty="0"/>
              <a:t>　　党的二十大报告指出，要“推进多层次多领域依法治理，提升社会治理法治化水平”。执行工作关乎民生福祉，关乎社会和谐稳定，作为司法机关，人民法院负有参与社会治理的重任，而执行工作则是人民法院参与社会治理的重要一环。本案是贯彻善意文明执行理念，将“以人民为中心”落到实处的典型执行案例。在这起案件中，人民法院通过设置履约宽限期，兼顾了执行工作的刚性与柔性，平衡了执行力度与执行温度，有力促进了“两难”变“多赢”，切实维护了社会和谐稳定。</a:t>
            </a:r>
            <a:endParaRPr kumimoji="1" lang="zh-CN" altLang="en-US" dirty="0"/>
          </a:p>
          <a:p>
            <a:pPr>
              <a:lnSpc>
                <a:spcPct val="140000"/>
              </a:lnSpc>
            </a:pPr>
            <a:endParaRPr kumimoji="1" lang="zh-CN" altLang="en-US" dirty="0"/>
          </a:p>
          <a:p>
            <a:pPr>
              <a:lnSpc>
                <a:spcPct val="140000"/>
              </a:lnSpc>
            </a:pPr>
            <a:r>
              <a:rPr kumimoji="1" lang="zh-CN" altLang="en-US" dirty="0"/>
              <a:t>　　</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4" y="803685"/>
            <a:ext cx="5432954" cy="699426"/>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案例分析</a:t>
            </a:r>
            <a:endParaRPr kumimoji="1"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3186029" y="1804737"/>
            <a:ext cx="5807242" cy="2707106"/>
          </a:xfrm>
          <a:prstGeom prst="roundRect">
            <a:avLst>
              <a:gd name="adj" fmla="val 5152"/>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5532186" y="1231232"/>
            <a:ext cx="1114928" cy="1114926"/>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5840996" y="1558673"/>
            <a:ext cx="497308" cy="460044"/>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6" name="标题 1"/>
          <p:cNvSpPr txBox="1"/>
          <p:nvPr/>
        </p:nvSpPr>
        <p:spPr>
          <a:xfrm>
            <a:off x="2167356" y="2438400"/>
            <a:ext cx="7960317" cy="3332013"/>
          </a:xfrm>
          <a:prstGeom prst="roundRect">
            <a:avLst>
              <a:gd name="adj" fmla="val 515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2289342" y="2553352"/>
            <a:ext cx="7722603" cy="3073416"/>
          </a:xfrm>
          <a:prstGeom prst="roundRect">
            <a:avLst>
              <a:gd name="adj" fmla="val 5152"/>
            </a:avLst>
          </a:prstGeom>
          <a:solidFill>
            <a:schemeClr val="accent1"/>
          </a:solidFill>
          <a:ln w="127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2535382" y="2673600"/>
            <a:ext cx="7367276" cy="3020618"/>
          </a:xfrm>
          <a:prstGeom prst="rect">
            <a:avLst/>
          </a:prstGeom>
          <a:noFill/>
          <a:ln cap="sq">
            <a:noFill/>
          </a:ln>
        </p:spPr>
        <p:txBody>
          <a:bodyPr vert="horz" wrap="square" lIns="0" tIns="0" rIns="0" bIns="0" rtlCol="0" anchor="t"/>
          <a:lstStyle/>
          <a:p>
            <a:pPr>
              <a:lnSpc>
                <a:spcPct val="150000"/>
              </a:lnSpc>
            </a:pPr>
            <a:r>
              <a:rPr kumimoji="1" lang="zh-CN" altLang="en-US" sz="16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诉讼时效，是指权利人在法定期间内不行使权利而失去诉讼保护的制度。</a:t>
            </a:r>
            <a:endParaRPr kumimoji="1" lang="en-US" altLang="zh-CN" sz="16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600" dirty="0">
                <a:ln w="12700">
                  <a:noFill/>
                </a:ln>
                <a:solidFill>
                  <a:srgbClr val="FFFFFF">
                    <a:alpha val="100000"/>
                  </a:srgbClr>
                </a:solidFill>
                <a:latin typeface="Source Han Sans CN Normal" panose="020B0400000000000000" charset="-122"/>
                <a:ea typeface="Source Han Sans CN Normal" panose="020B0400000000000000" charset="-122"/>
              </a:rPr>
              <a:t>根据</a:t>
            </a:r>
            <a:r>
              <a:rPr kumimoji="1" lang="en-US" altLang="zh-CN" sz="1600" dirty="0">
                <a:ln w="12700">
                  <a:noFill/>
                </a:ln>
                <a:solidFill>
                  <a:srgbClr val="FFFFFF">
                    <a:alpha val="100000"/>
                  </a:srgbClr>
                </a:solidFill>
                <a:latin typeface="Source Han Sans CN Normal" panose="020B0400000000000000" charset="-122"/>
                <a:ea typeface="Source Han Sans CN Normal" panose="020B0400000000000000" charset="-122"/>
              </a:rPr>
              <a:t>《</a:t>
            </a:r>
            <a:r>
              <a:rPr kumimoji="1" lang="zh-CN" altLang="en-US" sz="1600" dirty="0">
                <a:ln w="12700">
                  <a:noFill/>
                </a:ln>
                <a:solidFill>
                  <a:srgbClr val="FFFFFF">
                    <a:alpha val="100000"/>
                  </a:srgbClr>
                </a:solidFill>
                <a:latin typeface="Source Han Sans CN Normal" panose="020B0400000000000000" charset="-122"/>
                <a:ea typeface="Source Han Sans CN Normal" panose="020B0400000000000000" charset="-122"/>
              </a:rPr>
              <a:t>民法典</a:t>
            </a:r>
            <a:r>
              <a:rPr kumimoji="1" lang="en-US" altLang="zh-CN" sz="1600" dirty="0">
                <a:ln w="12700">
                  <a:noFill/>
                </a:ln>
                <a:solidFill>
                  <a:srgbClr val="FFFFFF">
                    <a:alpha val="100000"/>
                  </a:srgbClr>
                </a:solidFill>
                <a:latin typeface="Source Han Sans CN Normal" panose="020B0400000000000000" charset="-122"/>
                <a:ea typeface="Source Han Sans CN Normal" panose="020B0400000000000000" charset="-122"/>
              </a:rPr>
              <a:t>》</a:t>
            </a:r>
            <a:r>
              <a:rPr kumimoji="1" lang="zh-CN" altLang="en-US" sz="1600" dirty="0">
                <a:ln w="12700">
                  <a:noFill/>
                </a:ln>
                <a:solidFill>
                  <a:srgbClr val="FFFFFF">
                    <a:alpha val="100000"/>
                  </a:srgbClr>
                </a:solidFill>
                <a:latin typeface="Source Han Sans CN Normal" panose="020B0400000000000000" charset="-122"/>
                <a:ea typeface="Source Han Sans CN Normal" panose="020B0400000000000000" charset="-122"/>
              </a:rPr>
              <a:t>的规定，向人民法院请求保护民事权利的诉讼时效期间为三年，法律另有规定的，依照其规定。诉讼时效期间从权利人知道或者应当知道权利受到损害以及义务人之日起计算。法律另有规定的，依照其规定。但是，从权利受到损害之日起超过</a:t>
            </a:r>
            <a:r>
              <a:rPr kumimoji="1" lang="en-US" altLang="zh-CN" sz="1600" dirty="0">
                <a:ln w="12700">
                  <a:noFill/>
                </a:ln>
                <a:solidFill>
                  <a:srgbClr val="FFFFFF">
                    <a:alpha val="100000"/>
                  </a:srgbClr>
                </a:solidFill>
                <a:latin typeface="Source Han Sans CN Normal" panose="020B0400000000000000" charset="-122"/>
                <a:ea typeface="Source Han Sans CN Normal" panose="020B0400000000000000" charset="-122"/>
              </a:rPr>
              <a:t>20</a:t>
            </a:r>
            <a:r>
              <a:rPr kumimoji="1" lang="zh-CN" altLang="en-US" sz="1600" dirty="0">
                <a:ln w="12700">
                  <a:noFill/>
                </a:ln>
                <a:solidFill>
                  <a:srgbClr val="FFFFFF">
                    <a:alpha val="100000"/>
                  </a:srgbClr>
                </a:solidFill>
                <a:latin typeface="Source Han Sans CN Normal" panose="020B0400000000000000" charset="-122"/>
                <a:ea typeface="Source Han Sans CN Normal" panose="020B0400000000000000" charset="-122"/>
              </a:rPr>
              <a:t>年的，人民法院不予保护。</a:t>
            </a:r>
            <a:endParaRPr kumimoji="1" lang="zh-CN" altLang="en-US" sz="1600" dirty="0">
              <a:ln w="12700">
                <a:noFill/>
              </a:ln>
              <a:solidFill>
                <a:srgbClr val="FFFFFF">
                  <a:alpha val="100000"/>
                </a:srgbClr>
              </a:solidFill>
              <a:latin typeface="Source Han Sans CN Normal" panose="020B0400000000000000" charset="-122"/>
              <a:ea typeface="Source Han Sans CN Normal" panose="020B0400000000000000" charset="-122"/>
            </a:endParaRPr>
          </a:p>
        </p:txBody>
      </p:sp>
      <p:sp>
        <p:nvSpPr>
          <p:cNvPr id="9" name="标题 1"/>
          <p:cNvSpPr txBox="1"/>
          <p:nvPr/>
        </p:nvSpPr>
        <p:spPr>
          <a:xfrm>
            <a:off x="920222" y="417527"/>
            <a:ext cx="10031360" cy="468000"/>
          </a:xfrm>
          <a:prstGeom prst="rect">
            <a:avLst/>
          </a:prstGeom>
          <a:noFill/>
          <a:ln>
            <a:noFill/>
          </a:ln>
        </p:spPr>
        <p:txBody>
          <a:bodyPr vert="horz" wrap="square" lIns="0" tIns="0" rIns="0" bIns="0" rtlCol="0" anchor="ctr"/>
          <a:lstStyle/>
          <a:p>
            <a:pPr algn="l">
              <a:lnSpc>
                <a:spcPct val="110000"/>
              </a:lnSpc>
            </a:pP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五、诉讼时效</a:t>
            </a:r>
            <a:endParaRPr kumimoji="1" lang="zh-CN" altLang="en-US" dirty="0"/>
          </a:p>
        </p:txBody>
      </p:sp>
      <p:sp>
        <p:nvSpPr>
          <p:cNvPr id="10"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2" name="线条 1"/>
          <p:cNvCxnSpPr/>
          <p:nvPr/>
        </p:nvCxnSpPr>
        <p:spPr>
          <a:xfrm>
            <a:off x="565150" y="958632"/>
            <a:ext cx="11049001" cy="0"/>
          </a:xfrm>
          <a:prstGeom prst="line">
            <a:avLst/>
          </a:prstGeom>
          <a:noFill/>
          <a:ln w="6350" cap="flat">
            <a:solidFill>
              <a:schemeClr val="accent1"/>
            </a:solidFill>
            <a:miter/>
          </a:ln>
        </p:spPr>
      </p:cxnSp>
      <p:pic>
        <p:nvPicPr>
          <p:cNvPr id="13" name="图片 12"/>
          <p:cNvPicPr>
            <a:picLocks noChangeAspect="1"/>
          </p:cNvPicPr>
          <p:nvPr/>
        </p:nvPicPr>
        <p:blipFill>
          <a:blip r:embed="rId1"/>
          <a:stretch>
            <a:fillRect/>
          </a:stretch>
        </p:blipFill>
        <p:spPr>
          <a:xfrm>
            <a:off x="8464551" y="4299756"/>
            <a:ext cx="3435532" cy="255824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87350"/>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63336" y="2597170"/>
            <a:ext cx="5524901" cy="2082760"/>
          </a:xfrm>
          <a:prstGeom prst="rect">
            <a:avLst/>
          </a:prstGeom>
          <a:noFill/>
          <a:ln>
            <a:noFill/>
          </a:ln>
        </p:spPr>
        <p:txBody>
          <a:bodyPr vert="horz" wrap="square" lIns="0" tIns="0" rIns="0" bIns="0" rtlCol="0" anchor="t"/>
          <a:lstStyle/>
          <a:p>
            <a:pPr algn="l">
              <a:lnSpc>
                <a:spcPct val="130000"/>
              </a:lnSpc>
            </a:pPr>
            <a:r>
              <a:rPr kumimoji="1" lang="zh-CN" altLang="en-US" sz="4500" dirty="0">
                <a:ln w="12700">
                  <a:noFill/>
                </a:ln>
                <a:solidFill>
                  <a:srgbClr val="262626">
                    <a:alpha val="100000"/>
                  </a:srgbClr>
                </a:solidFill>
                <a:latin typeface="Source Han Sans CN Bold Bold" panose="020B0800000000000000" charset="-122"/>
                <a:ea typeface="Source Han Sans CN Bold Bold" panose="020B0800000000000000" charset="-122"/>
              </a:rPr>
              <a:t>仲裁</a:t>
            </a:r>
            <a:endParaRPr kumimoji="1" lang="zh-CN" altLang="en-US" dirty="0"/>
          </a:p>
        </p:txBody>
      </p:sp>
      <p:sp>
        <p:nvSpPr>
          <p:cNvPr id="7"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8"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2"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6"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741073" y="1238053"/>
            <a:ext cx="2497389" cy="1359887"/>
          </a:xfrm>
          <a:prstGeom prst="rect">
            <a:avLst/>
          </a:prstGeom>
          <a:noFill/>
          <a:ln>
            <a:noFill/>
          </a:ln>
        </p:spPr>
        <p:txBody>
          <a:bodyPr vert="horz" wrap="square" lIns="0" tIns="0" rIns="0" bIns="0" rtlCol="0" anchor="t"/>
          <a:lstStyle/>
          <a:p>
            <a:pPr algn="l">
              <a:lnSpc>
                <a:spcPct val="130000"/>
              </a:lnSpc>
            </a:pPr>
            <a:r>
              <a:rPr kumimoji="1" lang="en-US" altLang="zh-CN" sz="800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t>Part</a:t>
            </a:r>
            <a:endParaRPr kumimoji="1" lang="zh-CN" altLang="en-US"/>
          </a:p>
        </p:txBody>
      </p:sp>
      <p:sp>
        <p:nvSpPr>
          <p:cNvPr id="24"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9968831"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6" name="标题 1"/>
          <p:cNvSpPr txBox="1"/>
          <p:nvPr/>
        </p:nvSpPr>
        <p:spPr>
          <a:xfrm>
            <a:off x="2915273" y="1276017"/>
            <a:ext cx="1226512" cy="1329029"/>
          </a:xfrm>
          <a:prstGeom prst="rect">
            <a:avLst/>
          </a:prstGeom>
          <a:noFill/>
          <a:ln>
            <a:noFill/>
          </a:ln>
        </p:spPr>
        <p:txBody>
          <a:bodyPr vert="horz" wrap="square" lIns="0" tIns="0" rIns="0" bIns="0" rtlCol="0" anchor="t"/>
          <a:lstStyle/>
          <a:p>
            <a:pPr algn="l">
              <a:lnSpc>
                <a:spcPct val="130000"/>
              </a:lnSpc>
            </a:pPr>
            <a:r>
              <a:rPr kumimoji="1" lang="en-US" altLang="zh-CN" sz="800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t>01</a:t>
            </a:r>
            <a:endParaRPr kumimoji="1" lang="zh-CN" altLang="en-US"/>
          </a:p>
        </p:txBody>
      </p:sp>
      <p:sp>
        <p:nvSpPr>
          <p:cNvPr id="27" name="标题 1"/>
          <p:cNvSpPr txBox="1"/>
          <p:nvPr/>
        </p:nvSpPr>
        <p:spPr>
          <a:xfrm>
            <a:off x="780315" y="4650959"/>
            <a:ext cx="563143" cy="220175"/>
          </a:xfrm>
          <a:custGeom>
            <a:avLst/>
            <a:gdLst>
              <a:gd name="connsiteX0" fmla="*/ 490900 w 563143"/>
              <a:gd name="connsiteY0" fmla="*/ 0 h 220175"/>
              <a:gd name="connsiteX1" fmla="*/ 563143 w 563143"/>
              <a:gd name="connsiteY1" fmla="*/ 0 h 220175"/>
              <a:gd name="connsiteX2" fmla="*/ 505355 w 563143"/>
              <a:gd name="connsiteY2" fmla="*/ 220175 h 220175"/>
              <a:gd name="connsiteX3" fmla="*/ 433112 w 563143"/>
              <a:gd name="connsiteY3" fmla="*/ 220175 h 220175"/>
              <a:gd name="connsiteX4" fmla="*/ 364572 w 563143"/>
              <a:gd name="connsiteY4" fmla="*/ 0 h 220175"/>
              <a:gd name="connsiteX5" fmla="*/ 436815 w 563143"/>
              <a:gd name="connsiteY5" fmla="*/ 0 h 220175"/>
              <a:gd name="connsiteX6" fmla="*/ 379027 w 563143"/>
              <a:gd name="connsiteY6" fmla="*/ 220175 h 220175"/>
              <a:gd name="connsiteX7" fmla="*/ 306784 w 563143"/>
              <a:gd name="connsiteY7" fmla="*/ 220175 h 220175"/>
              <a:gd name="connsiteX8" fmla="*/ 55044 w 563143"/>
              <a:gd name="connsiteY8" fmla="*/ 0 h 220175"/>
              <a:gd name="connsiteX9" fmla="*/ 260062 w 563143"/>
              <a:gd name="connsiteY9" fmla="*/ 0 h 220175"/>
              <a:gd name="connsiteX10" fmla="*/ 205018 w 563143"/>
              <a:gd name="connsiteY10" fmla="*/ 220175 h 220175"/>
              <a:gd name="connsiteX11" fmla="*/ 0 w 563143"/>
              <a:gd name="connsiteY11" fmla="*/ 220175 h 220175"/>
            </a:gdLst>
            <a:ahLst/>
            <a:cxnLst/>
            <a:rect l="l" t="t" r="r" b="b"/>
            <a:pathLst>
              <a:path w="563143" h="220175">
                <a:moveTo>
                  <a:pt x="490900" y="0"/>
                </a:moveTo>
                <a:lnTo>
                  <a:pt x="563143" y="0"/>
                </a:lnTo>
                <a:lnTo>
                  <a:pt x="505355" y="220175"/>
                </a:lnTo>
                <a:lnTo>
                  <a:pt x="433112" y="220175"/>
                </a:lnTo>
                <a:close/>
                <a:moveTo>
                  <a:pt x="364572" y="0"/>
                </a:moveTo>
                <a:lnTo>
                  <a:pt x="436815" y="0"/>
                </a:lnTo>
                <a:lnTo>
                  <a:pt x="379027" y="220175"/>
                </a:lnTo>
                <a:lnTo>
                  <a:pt x="306784" y="220175"/>
                </a:lnTo>
                <a:close/>
                <a:moveTo>
                  <a:pt x="55044" y="0"/>
                </a:moveTo>
                <a:lnTo>
                  <a:pt x="260062" y="0"/>
                </a:lnTo>
                <a:lnTo>
                  <a:pt x="205018" y="220175"/>
                </a:lnTo>
                <a:lnTo>
                  <a:pt x="0" y="220175"/>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1358049" y="4650959"/>
            <a:ext cx="3575166" cy="220175"/>
          </a:xfrm>
          <a:prstGeom prst="parallelogram">
            <a:avLst>
              <a:gd name="adj" fmla="val 28291"/>
            </a:avLst>
          </a:prstGeom>
          <a:gradFill>
            <a:gsLst>
              <a:gs pos="2000">
                <a:schemeClr val="accent1"/>
              </a:gs>
              <a:gs pos="100000">
                <a:schemeClr val="accent1">
                  <a:lumMod val="20000"/>
                  <a:lumOff val="80000"/>
                  <a:alpha val="5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9112020" y="1286532"/>
            <a:ext cx="693258" cy="130222"/>
          </a:xfrm>
          <a:prstGeom prst="roundRect">
            <a:avLst>
              <a:gd name="adj" fmla="val 50000"/>
            </a:avLst>
          </a:prstGeom>
          <a:gradFill>
            <a:gsLst>
              <a:gs pos="10000">
                <a:schemeClr val="accent2"/>
              </a:gs>
              <a:gs pos="100000">
                <a:schemeClr val="accent2">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flipV="1">
            <a:off x="825375" y="1209140"/>
            <a:ext cx="2631420" cy="4571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0" y="66802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0" y="67056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18262" t="6392" r="9276" b="7476"/>
          <a:stretch>
            <a:fillRect/>
          </a:stretch>
        </p:blipFill>
        <p:spPr>
          <a:xfrm>
            <a:off x="6513060" y="1955645"/>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3060" y="1955645"/>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16" name="标题 1"/>
          <p:cNvSpPr txBox="1"/>
          <p:nvPr/>
        </p:nvSpPr>
        <p:spPr>
          <a:xfrm>
            <a:off x="673100" y="4402723"/>
            <a:ext cx="3666015" cy="99360"/>
          </a:xfrm>
          <a:custGeom>
            <a:avLst/>
            <a:gdLst>
              <a:gd name="connsiteX0" fmla="*/ 49680 w 3666015"/>
              <a:gd name="connsiteY0" fmla="*/ 0 h 99360"/>
              <a:gd name="connsiteX1" fmla="*/ 646702 w 3666015"/>
              <a:gd name="connsiteY1" fmla="*/ 0 h 99360"/>
              <a:gd name="connsiteX2" fmla="*/ 681831 w 3666015"/>
              <a:gd name="connsiteY2" fmla="*/ 14551 h 99360"/>
              <a:gd name="connsiteX3" fmla="*/ 693083 w 3666015"/>
              <a:gd name="connsiteY3" fmla="*/ 41716 h 99360"/>
              <a:gd name="connsiteX4" fmla="*/ 3658050 w 3666015"/>
              <a:gd name="connsiteY4" fmla="*/ 41716 h 99360"/>
              <a:gd name="connsiteX5" fmla="*/ 3666015 w 3666015"/>
              <a:gd name="connsiteY5" fmla="*/ 49681 h 99360"/>
              <a:gd name="connsiteX6" fmla="*/ 3666014 w 3666015"/>
              <a:gd name="connsiteY6" fmla="*/ 49681 h 99360"/>
              <a:gd name="connsiteX7" fmla="*/ 3658049 w 3666015"/>
              <a:gd name="connsiteY7" fmla="*/ 57646 h 99360"/>
              <a:gd name="connsiteX8" fmla="*/ 693083 w 3666015"/>
              <a:gd name="connsiteY8" fmla="*/ 57645 h 99360"/>
              <a:gd name="connsiteX9" fmla="*/ 681831 w 3666015"/>
              <a:gd name="connsiteY9" fmla="*/ 84809 h 99360"/>
              <a:gd name="connsiteX10" fmla="*/ 646702 w 3666015"/>
              <a:gd name="connsiteY10" fmla="*/ 99360 h 99360"/>
              <a:gd name="connsiteX11" fmla="*/ 49680 w 3666015"/>
              <a:gd name="connsiteY11" fmla="*/ 99360 h 99360"/>
              <a:gd name="connsiteX12" fmla="*/ 0 w 3666015"/>
              <a:gd name="connsiteY12" fmla="*/ 49680 h 99360"/>
              <a:gd name="connsiteX13" fmla="*/ 49680 w 3666015"/>
              <a:gd name="connsiteY13" fmla="*/ 0 h 99360"/>
            </a:gdLst>
            <a:ahLst/>
            <a:cxnLst/>
            <a:rect l="l" t="t" r="r" b="b"/>
            <a:pathLst>
              <a:path w="3666015" h="99360">
                <a:moveTo>
                  <a:pt x="49680" y="0"/>
                </a:moveTo>
                <a:lnTo>
                  <a:pt x="646702" y="0"/>
                </a:lnTo>
                <a:cubicBezTo>
                  <a:pt x="660421" y="0"/>
                  <a:pt x="672841" y="5561"/>
                  <a:pt x="681831" y="14551"/>
                </a:cubicBezTo>
                <a:lnTo>
                  <a:pt x="693083" y="41716"/>
                </a:lnTo>
                <a:lnTo>
                  <a:pt x="3658050" y="41716"/>
                </a:lnTo>
                <a:cubicBezTo>
                  <a:pt x="3662449" y="41716"/>
                  <a:pt x="3666015" y="45282"/>
                  <a:pt x="3666015" y="49681"/>
                </a:cubicBezTo>
                <a:lnTo>
                  <a:pt x="3666014" y="49681"/>
                </a:lnTo>
                <a:cubicBezTo>
                  <a:pt x="3666014" y="54080"/>
                  <a:pt x="3662448" y="57646"/>
                  <a:pt x="3658049" y="57646"/>
                </a:cubicBezTo>
                <a:lnTo>
                  <a:pt x="693083" y="57645"/>
                </a:lnTo>
                <a:lnTo>
                  <a:pt x="681831" y="84809"/>
                </a:lnTo>
                <a:cubicBezTo>
                  <a:pt x="672841" y="93800"/>
                  <a:pt x="660421" y="99360"/>
                  <a:pt x="646702" y="99360"/>
                </a:cubicBezTo>
                <a:lnTo>
                  <a:pt x="49680" y="99360"/>
                </a:lnTo>
                <a:cubicBezTo>
                  <a:pt x="22242" y="99360"/>
                  <a:pt x="0" y="77118"/>
                  <a:pt x="0" y="49680"/>
                </a:cubicBezTo>
                <a:cubicBezTo>
                  <a:pt x="0" y="22242"/>
                  <a:pt x="22242" y="0"/>
                  <a:pt x="49680" y="0"/>
                </a:cubicBezTo>
                <a:close/>
              </a:path>
            </a:pathLst>
          </a:custGeom>
          <a:solidFill>
            <a:schemeClr val="accent1"/>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673100" y="1925541"/>
            <a:ext cx="5545168" cy="210132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9"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3"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4"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5"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7"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8"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9"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a:off x="888036" y="1918299"/>
            <a:ext cx="5117375" cy="2098388"/>
          </a:xfrm>
          <a:prstGeom prst="rect">
            <a:avLst/>
          </a:prstGeom>
          <a:noFill/>
          <a:ln>
            <a:noFill/>
          </a:ln>
        </p:spPr>
        <p:txBody>
          <a:bodyPr vert="horz" wrap="square" lIns="0" tIns="0" rIns="0" bIns="0" rtlCol="0" anchor="ctr"/>
          <a:lstStyle/>
          <a:p>
            <a:pPr algn="l">
              <a:lnSpc>
                <a:spcPct val="130000"/>
              </a:lnSpc>
            </a:pPr>
            <a:r>
              <a:rPr kumimoji="1" lang="en-US" altLang="zh-CN" sz="43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谢谢大家</a:t>
            </a:r>
            <a:endParaRPr kumimoji="1" lang="zh-CN" altLang="en-US"/>
          </a:p>
        </p:txBody>
      </p:sp>
      <p:sp>
        <p:nvSpPr>
          <p:cNvPr id="35"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9996622"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7365" t="19013" r="5995" b="23271"/>
          <a:stretch>
            <a:fillRect/>
          </a:stretch>
        </p:blipFill>
        <p:spPr>
          <a:xfrm>
            <a:off x="6510410" y="1925540"/>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0410" y="1925540"/>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3"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4"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5"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6"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075463" y="1626772"/>
            <a:ext cx="10030687" cy="3954877"/>
          </a:xfrm>
          <a:prstGeom prst="roundRect">
            <a:avLst>
              <a:gd name="adj" fmla="val 3513"/>
            </a:avLst>
          </a:prstGeom>
          <a:noFill/>
          <a:ln w="19050" cap="sq">
            <a:solidFill>
              <a:schemeClr val="accent1">
                <a:lumMod val="60000"/>
                <a:lumOff val="40000"/>
              </a:schemeClr>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1803999" y="1809826"/>
            <a:ext cx="9006875" cy="3420794"/>
          </a:xfrm>
          <a:prstGeom prst="rect">
            <a:avLst/>
          </a:prstGeom>
          <a:noFill/>
          <a:ln>
            <a:noFill/>
          </a:ln>
        </p:spPr>
        <p:txBody>
          <a:bodyPr vert="horz" wrap="square" lIns="91440" tIns="45720" rIns="91440" bIns="45720" rtlCol="0" anchor="ctr"/>
          <a:lstStyle/>
          <a:p>
            <a:pPr algn="l">
              <a:lnSpc>
                <a:spcPct val="150000"/>
              </a:lnSpc>
            </a:pPr>
            <a:r>
              <a:rPr kumimoji="1" lang="zh-CN" altLang="en-US" b="1" dirty="0">
                <a:ln w="12700">
                  <a:noFill/>
                </a:ln>
                <a:solidFill>
                  <a:srgbClr val="3A3A3A">
                    <a:alpha val="100000"/>
                  </a:srgbClr>
                </a:solidFill>
                <a:latin typeface="黑体" panose="02010609060101010101" pitchFamily="49" charset="-122"/>
                <a:ea typeface="黑体" panose="02010609060101010101" pitchFamily="49" charset="-122"/>
                <a:cs typeface="Source Han Sans CN Normal" panose="020B0400000000000000" charset="-122"/>
              </a:rPr>
              <a:t>（一）仲裁的概念</a:t>
            </a:r>
            <a:endParaRPr kumimoji="1" lang="en-US" altLang="zh-CN" b="1" dirty="0">
              <a:ln w="12700">
                <a:noFill/>
              </a:ln>
              <a:solidFill>
                <a:srgbClr val="3A3A3A">
                  <a:alpha val="100000"/>
                </a:srgbClr>
              </a:solidFill>
              <a:latin typeface="黑体" panose="02010609060101010101" pitchFamily="49" charset="-122"/>
              <a:ea typeface="黑体" panose="02010609060101010101" pitchFamily="49" charset="-122"/>
              <a:cs typeface="Source Han Sans CN Normal" panose="020B0400000000000000" charset="-122"/>
            </a:endParaRPr>
          </a:p>
          <a:p>
            <a:pPr algn="l">
              <a:lnSpc>
                <a:spcPct val="150000"/>
              </a:lnSpc>
            </a:pPr>
            <a:r>
              <a:rPr kumimoji="1" lang="en-US" altLang="zh-CN" dirty="0">
                <a:ln w="12700">
                  <a:noFill/>
                </a:ln>
                <a:solidFill>
                  <a:srgbClr val="3A3A3A">
                    <a:alpha val="100000"/>
                  </a:srgbClr>
                </a:solidFill>
                <a:latin typeface="黑体" panose="02010609060101010101" pitchFamily="49" charset="-122"/>
                <a:ea typeface="黑体" panose="02010609060101010101" pitchFamily="49" charset="-122"/>
                <a:cs typeface="Source Han Sans CN Normal" panose="020B0400000000000000" charset="-122"/>
              </a:rPr>
              <a:t>仲裁是指当事人双方发生经济纠纷后，根据有效的</a:t>
            </a:r>
            <a:r>
              <a:rPr kumimoji="1" lang="en-US" altLang="zh-CN" dirty="0">
                <a:ln w="12700">
                  <a:noFill/>
                </a:ln>
                <a:solidFill>
                  <a:srgbClr val="FF0000"/>
                </a:solidFill>
                <a:latin typeface="黑体" panose="02010609060101010101" pitchFamily="49" charset="-122"/>
                <a:ea typeface="黑体" panose="02010609060101010101" pitchFamily="49" charset="-122"/>
                <a:cs typeface="Source Han Sans CN Normal" panose="020B0400000000000000" charset="-122"/>
              </a:rPr>
              <a:t>仲裁协议</a:t>
            </a:r>
            <a:r>
              <a:rPr kumimoji="1" lang="en-US" altLang="zh-CN" dirty="0">
                <a:ln w="12700">
                  <a:noFill/>
                </a:ln>
                <a:solidFill>
                  <a:srgbClr val="3A3A3A">
                    <a:alpha val="100000"/>
                  </a:srgbClr>
                </a:solidFill>
                <a:latin typeface="黑体" panose="02010609060101010101" pitchFamily="49" charset="-122"/>
                <a:ea typeface="黑体" panose="02010609060101010101" pitchFamily="49" charset="-122"/>
                <a:cs typeface="Source Han Sans CN Normal" panose="020B0400000000000000" charset="-122"/>
              </a:rPr>
              <a:t>，将争议的事项提交选定的</a:t>
            </a:r>
            <a:r>
              <a:rPr kumimoji="1" lang="en-US" altLang="zh-CN" dirty="0">
                <a:ln w="12700">
                  <a:noFill/>
                </a:ln>
                <a:solidFill>
                  <a:srgbClr val="FF0000"/>
                </a:solidFill>
                <a:latin typeface="黑体" panose="02010609060101010101" pitchFamily="49" charset="-122"/>
                <a:ea typeface="黑体" panose="02010609060101010101" pitchFamily="49" charset="-122"/>
                <a:cs typeface="Source Han Sans CN Normal" panose="020B0400000000000000" charset="-122"/>
              </a:rPr>
              <a:t>仲裁机构</a:t>
            </a:r>
            <a:r>
              <a:rPr kumimoji="1" lang="en-US" altLang="zh-CN" dirty="0">
                <a:ln w="12700">
                  <a:noFill/>
                </a:ln>
                <a:solidFill>
                  <a:srgbClr val="3A3A3A">
                    <a:alpha val="100000"/>
                  </a:srgbClr>
                </a:solidFill>
                <a:latin typeface="黑体" panose="02010609060101010101" pitchFamily="49" charset="-122"/>
                <a:ea typeface="黑体" panose="02010609060101010101" pitchFamily="49" charset="-122"/>
                <a:cs typeface="Source Han Sans CN Normal" panose="020B0400000000000000" charset="-122"/>
              </a:rPr>
              <a:t>，请求依照法定程序和仲裁规则</a:t>
            </a:r>
            <a:r>
              <a:rPr kumimoji="1" lang="en-US" altLang="zh-CN" dirty="0">
                <a:ln w="12700">
                  <a:noFill/>
                </a:ln>
                <a:solidFill>
                  <a:srgbClr val="FF0000"/>
                </a:solidFill>
                <a:latin typeface="黑体" panose="02010609060101010101" pitchFamily="49" charset="-122"/>
                <a:ea typeface="黑体" panose="02010609060101010101" pitchFamily="49" charset="-122"/>
                <a:cs typeface="Source Han Sans CN Normal" panose="020B0400000000000000" charset="-122"/>
              </a:rPr>
              <a:t>做出裁决</a:t>
            </a:r>
            <a:r>
              <a:rPr kumimoji="1" lang="en-US" altLang="zh-CN" dirty="0">
                <a:ln w="12700">
                  <a:noFill/>
                </a:ln>
                <a:solidFill>
                  <a:srgbClr val="3A3A3A">
                    <a:alpha val="100000"/>
                  </a:srgbClr>
                </a:solidFill>
                <a:latin typeface="黑体" panose="02010609060101010101" pitchFamily="49" charset="-122"/>
                <a:ea typeface="黑体" panose="02010609060101010101" pitchFamily="49" charset="-122"/>
                <a:cs typeface="Source Han Sans CN Normal" panose="020B0400000000000000" charset="-122"/>
              </a:rPr>
              <a:t>的活动。</a:t>
            </a:r>
            <a:endParaRPr kumimoji="1" lang="en-US" altLang="zh-CN" dirty="0">
              <a:ln w="12700">
                <a:noFill/>
              </a:ln>
              <a:solidFill>
                <a:srgbClr val="3A3A3A">
                  <a:alpha val="100000"/>
                </a:srgbClr>
              </a:solidFill>
              <a:latin typeface="黑体" panose="02010609060101010101" pitchFamily="49" charset="-122"/>
              <a:ea typeface="黑体" panose="02010609060101010101" pitchFamily="49" charset="-122"/>
              <a:cs typeface="Source Han Sans CN Normal" panose="020B0400000000000000" charset="-122"/>
            </a:endParaRPr>
          </a:p>
          <a:p>
            <a:pPr algn="l">
              <a:lnSpc>
                <a:spcPct val="150000"/>
              </a:lnSpc>
            </a:pPr>
            <a:endParaRPr kumimoji="1" lang="en-US" altLang="zh-CN" dirty="0">
              <a:ln w="12700">
                <a:noFill/>
              </a:ln>
              <a:solidFill>
                <a:srgbClr val="3A3A3A">
                  <a:alpha val="100000"/>
                </a:srgbClr>
              </a:solidFill>
              <a:latin typeface="黑体" panose="02010609060101010101" pitchFamily="49" charset="-122"/>
              <a:ea typeface="黑体" panose="02010609060101010101" pitchFamily="49" charset="-122"/>
            </a:endParaRPr>
          </a:p>
          <a:p>
            <a:pPr algn="l">
              <a:lnSpc>
                <a:spcPct val="150000"/>
              </a:lnSpc>
            </a:pPr>
            <a:endParaRPr kumimoji="1" lang="en-US" altLang="zh-CN" dirty="0">
              <a:ln w="12700">
                <a:noFill/>
              </a:ln>
              <a:solidFill>
                <a:srgbClr val="3A3A3A">
                  <a:alpha val="100000"/>
                </a:srgbClr>
              </a:solidFill>
              <a:latin typeface="黑体" panose="02010609060101010101" pitchFamily="49" charset="-122"/>
              <a:ea typeface="黑体" panose="02010609060101010101" pitchFamily="49" charset="-122"/>
            </a:endParaRPr>
          </a:p>
          <a:p>
            <a:pPr algn="l">
              <a:lnSpc>
                <a:spcPct val="150000"/>
              </a:lnSpc>
            </a:pPr>
            <a:endParaRPr kumimoji="1" lang="en-US" altLang="zh-CN" dirty="0">
              <a:ln w="12700">
                <a:noFill/>
              </a:ln>
              <a:solidFill>
                <a:srgbClr val="3A3A3A">
                  <a:alpha val="100000"/>
                </a:srgbClr>
              </a:solidFill>
              <a:latin typeface="黑体" panose="02010609060101010101" pitchFamily="49" charset="-122"/>
              <a:ea typeface="黑体" panose="02010609060101010101" pitchFamily="49" charset="-122"/>
            </a:endParaRPr>
          </a:p>
          <a:p>
            <a:pPr algn="l">
              <a:lnSpc>
                <a:spcPct val="150000"/>
              </a:lnSpc>
            </a:pPr>
            <a:endParaRPr kumimoji="1" lang="en-US" altLang="zh-CN" dirty="0">
              <a:ln w="12700">
                <a:noFill/>
              </a:ln>
              <a:solidFill>
                <a:srgbClr val="3A3A3A">
                  <a:alpha val="100000"/>
                </a:srgbClr>
              </a:solidFill>
              <a:latin typeface="黑体" panose="02010609060101010101" pitchFamily="49" charset="-122"/>
              <a:ea typeface="黑体" panose="02010609060101010101" pitchFamily="49" charset="-122"/>
            </a:endParaRPr>
          </a:p>
          <a:p>
            <a:pPr algn="l">
              <a:lnSpc>
                <a:spcPct val="150000"/>
              </a:lnSpc>
            </a:pPr>
            <a:endParaRPr kumimoji="1" lang="zh-CN" altLang="en-US" dirty="0">
              <a:latin typeface="黑体" panose="02010609060101010101" pitchFamily="49" charset="-122"/>
              <a:ea typeface="黑体" panose="02010609060101010101" pitchFamily="49" charset="-122"/>
            </a:endParaRPr>
          </a:p>
        </p:txBody>
      </p:sp>
      <p:sp>
        <p:nvSpPr>
          <p:cNvPr id="5" name="标题 1"/>
          <p:cNvSpPr txBox="1"/>
          <p:nvPr/>
        </p:nvSpPr>
        <p:spPr>
          <a:xfrm>
            <a:off x="1330908" y="1819029"/>
            <a:ext cx="388740" cy="388740"/>
          </a:xfrm>
          <a:prstGeom prst="flowChartConnector">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18864410">
            <a:off x="1407935" y="1910473"/>
            <a:ext cx="234687" cy="150331"/>
          </a:xfrm>
          <a:custGeom>
            <a:avLst/>
            <a:gdLst>
              <a:gd name="connsiteX0" fmla="*/ 598101 w 598101"/>
              <a:gd name="connsiteY0" fmla="*/ 294512 h 383119"/>
              <a:gd name="connsiteX1" fmla="*/ 598101 w 598101"/>
              <a:gd name="connsiteY1" fmla="*/ 383119 h 383119"/>
              <a:gd name="connsiteX2" fmla="*/ 1844 w 598101"/>
              <a:gd name="connsiteY2" fmla="*/ 383119 h 383119"/>
              <a:gd name="connsiteX3" fmla="*/ 1844 w 598101"/>
              <a:gd name="connsiteY3" fmla="*/ 368685 h 383119"/>
              <a:gd name="connsiteX4" fmla="*/ 0 w 598101"/>
              <a:gd name="connsiteY4" fmla="*/ 368613 h 383119"/>
              <a:gd name="connsiteX5" fmla="*/ 1844 w 598101"/>
              <a:gd name="connsiteY5" fmla="*/ 321357 h 383119"/>
              <a:gd name="connsiteX6" fmla="*/ 1844 w 598101"/>
              <a:gd name="connsiteY6" fmla="*/ 294512 h 383119"/>
              <a:gd name="connsiteX7" fmla="*/ 2892 w 598101"/>
              <a:gd name="connsiteY7" fmla="*/ 294512 h 383119"/>
              <a:gd name="connsiteX8" fmla="*/ 14387 w 598101"/>
              <a:gd name="connsiteY8" fmla="*/ 0 h 383119"/>
              <a:gd name="connsiteX9" fmla="*/ 102926 w 598101"/>
              <a:gd name="connsiteY9" fmla="*/ 3456 h 383119"/>
              <a:gd name="connsiteX10" fmla="*/ 91566 w 598101"/>
              <a:gd name="connsiteY10" fmla="*/ 294512 h 383119"/>
            </a:gdLst>
            <a:ahLst/>
            <a:cxnLst/>
            <a:rect l="l" t="t" r="r" b="b"/>
            <a:pathLst>
              <a:path w="598101" h="383119">
                <a:moveTo>
                  <a:pt x="598101" y="294512"/>
                </a:moveTo>
                <a:lnTo>
                  <a:pt x="598101" y="383119"/>
                </a:lnTo>
                <a:lnTo>
                  <a:pt x="1844" y="383119"/>
                </a:lnTo>
                <a:lnTo>
                  <a:pt x="1844" y="368685"/>
                </a:lnTo>
                <a:lnTo>
                  <a:pt x="0" y="368613"/>
                </a:lnTo>
                <a:lnTo>
                  <a:pt x="1844" y="321357"/>
                </a:lnTo>
                <a:lnTo>
                  <a:pt x="1844" y="294512"/>
                </a:lnTo>
                <a:lnTo>
                  <a:pt x="2892" y="294512"/>
                </a:lnTo>
                <a:lnTo>
                  <a:pt x="14387" y="0"/>
                </a:lnTo>
                <a:lnTo>
                  <a:pt x="102926" y="3456"/>
                </a:lnTo>
                <a:lnTo>
                  <a:pt x="91566" y="294512"/>
                </a:lnTo>
                <a:close/>
              </a:path>
            </a:pathLst>
          </a:cu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920222" y="417527"/>
            <a:ext cx="10031360" cy="468000"/>
          </a:xfrm>
          <a:prstGeom prst="rect">
            <a:avLst/>
          </a:prstGeom>
          <a:noFill/>
          <a:ln>
            <a:noFill/>
          </a:ln>
        </p:spPr>
        <p:txBody>
          <a:bodyPr vert="horz" wrap="square" lIns="0" tIns="0" rIns="0" bIns="0" rtlCol="0" anchor="ctr"/>
          <a:lstStyle/>
          <a:p>
            <a:pPr algn="l">
              <a:lnSpc>
                <a:spcPct val="110000"/>
              </a:lnSpc>
            </a:pP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28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仲裁的概念</a:t>
            </a: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和适用范围</a:t>
            </a:r>
            <a:endParaRPr kumimoji="1" lang="zh-CN" altLang="en-US" dirty="0"/>
          </a:p>
        </p:txBody>
      </p:sp>
      <p:sp>
        <p:nvSpPr>
          <p:cNvPr id="8"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0" name="线条 1"/>
          <p:cNvCxnSpPr/>
          <p:nvPr/>
        </p:nvCxnSpPr>
        <p:spPr>
          <a:xfrm>
            <a:off x="565150" y="958632"/>
            <a:ext cx="11049001" cy="0"/>
          </a:xfrm>
          <a:prstGeom prst="line">
            <a:avLst/>
          </a:prstGeom>
          <a:noFill/>
          <a:ln w="6350" cap="flat">
            <a:solidFill>
              <a:schemeClr val="accent1"/>
            </a:solidFill>
            <a:miter/>
          </a:ln>
        </p:spPr>
      </p:cxnSp>
      <p:pic>
        <p:nvPicPr>
          <p:cNvPr id="11" name="图片 10"/>
          <p:cNvPicPr>
            <a:picLocks noChangeAspect="1"/>
          </p:cNvPicPr>
          <p:nvPr/>
        </p:nvPicPr>
        <p:blipFill>
          <a:blip r:embed="rId1"/>
          <a:stretch>
            <a:fillRect/>
          </a:stretch>
        </p:blipFill>
        <p:spPr>
          <a:xfrm>
            <a:off x="2446199" y="3161133"/>
            <a:ext cx="4134862" cy="2245002"/>
          </a:xfrm>
          <a:prstGeom prst="rect">
            <a:avLst/>
          </a:prstGeom>
        </p:spPr>
      </p:pic>
      <p:pic>
        <p:nvPicPr>
          <p:cNvPr id="12" name="图片 11"/>
          <p:cNvPicPr>
            <a:picLocks noChangeAspect="1"/>
          </p:cNvPicPr>
          <p:nvPr/>
        </p:nvPicPr>
        <p:blipFill>
          <a:blip r:embed="rId2"/>
          <a:stretch>
            <a:fillRect/>
          </a:stretch>
        </p:blipFill>
        <p:spPr>
          <a:xfrm>
            <a:off x="8064773" y="2854036"/>
            <a:ext cx="2746101" cy="265054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3" name="标题 1"/>
          <p:cNvSpPr txBox="1"/>
          <p:nvPr/>
        </p:nvSpPr>
        <p:spPr>
          <a:xfrm>
            <a:off x="2805546" y="2104486"/>
            <a:ext cx="6518012" cy="3097896"/>
          </a:xfrm>
          <a:prstGeom prst="rect">
            <a:avLst/>
          </a:prstGeom>
          <a:gradFill>
            <a:gsLst>
              <a:gs pos="50000">
                <a:schemeClr val="accent1">
                  <a:lumMod val="40000"/>
                  <a:lumOff val="60000"/>
                  <a:alpha val="50000"/>
                </a:schemeClr>
              </a:gs>
              <a:gs pos="100000">
                <a:schemeClr val="accent1">
                  <a:lumMod val="20000"/>
                  <a:lumOff val="80000"/>
                  <a:alpha val="0"/>
                </a:schemeClr>
              </a:gs>
            </a:gsLst>
            <a:lin ang="5400000" scaled="0"/>
          </a:gra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4" name="标题 1"/>
          <p:cNvSpPr txBox="1"/>
          <p:nvPr/>
        </p:nvSpPr>
        <p:spPr>
          <a:xfrm>
            <a:off x="2805547" y="1502325"/>
            <a:ext cx="6518012" cy="602164"/>
          </a:xfrm>
          <a:prstGeom prst="round2SameRect">
            <a:avLst>
              <a:gd name="adj1" fmla="val 16667"/>
              <a:gd name="adj2" fmla="val 0"/>
            </a:avLst>
          </a:prstGeom>
          <a:gradFill>
            <a:gsLst>
              <a:gs pos="28000">
                <a:schemeClr val="accent1"/>
              </a:gs>
              <a:gs pos="100000">
                <a:schemeClr val="accent1">
                  <a:lumMod val="60000"/>
                  <a:lumOff val="40000"/>
                </a:schemeClr>
              </a:gs>
            </a:gsLst>
            <a:lin ang="4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3027218" y="2204336"/>
            <a:ext cx="5979608" cy="2139064"/>
          </a:xfrm>
          <a:prstGeom prst="rect">
            <a:avLst/>
          </a:prstGeom>
          <a:noFill/>
          <a:ln cap="sq">
            <a:noFill/>
          </a:ln>
        </p:spPr>
        <p:txBody>
          <a:bodyPr vert="horz" wrap="square" lIns="0" tIns="0" rIns="0" bIns="0" rtlCol="0" anchor="t"/>
          <a:lstStyle/>
          <a:p>
            <a:pPr>
              <a:lnSpc>
                <a:spcPct val="150000"/>
              </a:lnSpc>
            </a:pPr>
            <a:r>
              <a:rPr kumimoji="1" lang="zh-CN" altLang="en-US" b="1" dirty="0">
                <a:ln w="12700">
                  <a:noFill/>
                </a:ln>
                <a:solidFill>
                  <a:srgbClr val="000000">
                    <a:alpha val="100000"/>
                  </a:srgbClr>
                </a:solidFill>
                <a:latin typeface="黑体" panose="02010609060101010101" pitchFamily="49" charset="-122"/>
                <a:ea typeface="黑体" panose="02010609060101010101" pitchFamily="49" charset="-122"/>
                <a:cs typeface="Source Han Sans CN Normal" panose="020B0400000000000000" charset="-122"/>
              </a:rPr>
              <a:t>（二）适用范围</a:t>
            </a:r>
            <a:endParaRPr kumimoji="1" lang="en-US" altLang="zh-CN" b="1" dirty="0">
              <a:ln w="12700">
                <a:noFill/>
              </a:ln>
              <a:solidFill>
                <a:srgbClr val="000000">
                  <a:alpha val="100000"/>
                </a:srgbClr>
              </a:solidFill>
              <a:latin typeface="黑体" panose="02010609060101010101" pitchFamily="49" charset="-122"/>
              <a:ea typeface="黑体" panose="02010609060101010101" pitchFamily="49" charset="-122"/>
              <a:cs typeface="Source Han Sans CN Normal" panose="020B0400000000000000" charset="-122"/>
            </a:endParaRPr>
          </a:p>
          <a:p>
            <a:pPr>
              <a:lnSpc>
                <a:spcPct val="150000"/>
              </a:lnSpc>
            </a:pPr>
            <a:r>
              <a:rPr kumimoji="1" lang="en-US" altLang="zh-CN" dirty="0">
                <a:ln w="12700">
                  <a:noFill/>
                </a:ln>
                <a:solidFill>
                  <a:srgbClr val="FF0000"/>
                </a:solidFill>
                <a:latin typeface="黑体" panose="02010609060101010101" pitchFamily="49" charset="-122"/>
                <a:ea typeface="黑体" panose="02010609060101010101" pitchFamily="49" charset="-122"/>
                <a:cs typeface="Source Han Sans CN Normal" panose="020B0400000000000000" charset="-122"/>
              </a:rPr>
              <a:t>平等主体</a:t>
            </a:r>
            <a:r>
              <a:rPr kumimoji="1" lang="en-US" altLang="zh-CN" dirty="0">
                <a:ln w="12700">
                  <a:noFill/>
                </a:ln>
                <a:solidFill>
                  <a:srgbClr val="000000">
                    <a:alpha val="100000"/>
                  </a:srgbClr>
                </a:solidFill>
                <a:latin typeface="黑体" panose="02010609060101010101" pitchFamily="49" charset="-122"/>
                <a:ea typeface="黑体" panose="02010609060101010101" pitchFamily="49" charset="-122"/>
                <a:cs typeface="Source Han Sans CN Normal" panose="020B0400000000000000" charset="-122"/>
              </a:rPr>
              <a:t>的公民、法人和其他组织之间发生的</a:t>
            </a:r>
            <a:r>
              <a:rPr kumimoji="1" lang="en-US" altLang="zh-CN" dirty="0">
                <a:ln w="12700">
                  <a:noFill/>
                </a:ln>
                <a:solidFill>
                  <a:srgbClr val="FF0000"/>
                </a:solidFill>
                <a:latin typeface="黑体" panose="02010609060101010101" pitchFamily="49" charset="-122"/>
                <a:ea typeface="黑体" panose="02010609060101010101" pitchFamily="49" charset="-122"/>
                <a:cs typeface="Source Han Sans CN Normal" panose="020B0400000000000000" charset="-122"/>
              </a:rPr>
              <a:t>合同纠纷</a:t>
            </a:r>
            <a:r>
              <a:rPr kumimoji="1" lang="en-US" altLang="zh-CN" dirty="0">
                <a:ln w="12700">
                  <a:noFill/>
                </a:ln>
                <a:solidFill>
                  <a:srgbClr val="000000">
                    <a:alpha val="100000"/>
                  </a:srgbClr>
                </a:solidFill>
                <a:latin typeface="黑体" panose="02010609060101010101" pitchFamily="49" charset="-122"/>
                <a:ea typeface="黑体" panose="02010609060101010101" pitchFamily="49" charset="-122"/>
                <a:cs typeface="Source Han Sans CN Normal" panose="020B0400000000000000" charset="-122"/>
              </a:rPr>
              <a:t>和</a:t>
            </a:r>
            <a:r>
              <a:rPr kumimoji="1" lang="en-US" altLang="zh-CN" dirty="0">
                <a:ln w="12700">
                  <a:noFill/>
                </a:ln>
                <a:solidFill>
                  <a:srgbClr val="FF0000"/>
                </a:solidFill>
                <a:latin typeface="黑体" panose="02010609060101010101" pitchFamily="49" charset="-122"/>
                <a:ea typeface="黑体" panose="02010609060101010101" pitchFamily="49" charset="-122"/>
                <a:cs typeface="Source Han Sans CN Normal" panose="020B0400000000000000" charset="-122"/>
              </a:rPr>
              <a:t>其他财产权益纠纷</a:t>
            </a:r>
            <a:r>
              <a:rPr kumimoji="1" lang="en-US" altLang="zh-CN" dirty="0">
                <a:ln w="12700">
                  <a:noFill/>
                </a:ln>
                <a:solidFill>
                  <a:srgbClr val="000000">
                    <a:alpha val="100000"/>
                  </a:srgbClr>
                </a:solidFill>
                <a:latin typeface="黑体" panose="02010609060101010101" pitchFamily="49" charset="-122"/>
                <a:ea typeface="黑体" panose="02010609060101010101" pitchFamily="49" charset="-122"/>
                <a:cs typeface="Source Han Sans CN Normal" panose="020B0400000000000000" charset="-122"/>
              </a:rPr>
              <a:t>，可以仲裁。但关于</a:t>
            </a:r>
            <a:r>
              <a:rPr kumimoji="1" lang="en-US" altLang="zh-CN" dirty="0">
                <a:ln w="12700">
                  <a:noFill/>
                </a:ln>
                <a:solidFill>
                  <a:srgbClr val="FF0000"/>
                </a:solidFill>
                <a:latin typeface="黑体" panose="02010609060101010101" pitchFamily="49" charset="-122"/>
                <a:ea typeface="黑体" panose="02010609060101010101" pitchFamily="49" charset="-122"/>
                <a:cs typeface="Source Han Sans CN Normal" panose="020B0400000000000000" charset="-122"/>
              </a:rPr>
              <a:t>婚姻、收养、监护、抚养、继承纠纷</a:t>
            </a:r>
            <a:r>
              <a:rPr kumimoji="1" lang="en-US" altLang="zh-CN" dirty="0">
                <a:ln w="12700">
                  <a:noFill/>
                </a:ln>
                <a:solidFill>
                  <a:srgbClr val="000000">
                    <a:alpha val="100000"/>
                  </a:srgbClr>
                </a:solidFill>
                <a:latin typeface="黑体" panose="02010609060101010101" pitchFamily="49" charset="-122"/>
                <a:ea typeface="黑体" panose="02010609060101010101" pitchFamily="49" charset="-122"/>
                <a:cs typeface="Source Han Sans CN Normal" panose="020B0400000000000000" charset="-122"/>
              </a:rPr>
              <a:t>和依法应当由行政机关处理的</a:t>
            </a:r>
            <a:r>
              <a:rPr kumimoji="1" lang="en-US" altLang="zh-CN" dirty="0">
                <a:ln w="12700">
                  <a:noFill/>
                </a:ln>
                <a:solidFill>
                  <a:srgbClr val="FF0000"/>
                </a:solidFill>
                <a:latin typeface="黑体" panose="02010609060101010101" pitchFamily="49" charset="-122"/>
                <a:ea typeface="黑体" panose="02010609060101010101" pitchFamily="49" charset="-122"/>
                <a:cs typeface="Source Han Sans CN Normal" panose="020B0400000000000000" charset="-122"/>
              </a:rPr>
              <a:t>行政争议</a:t>
            </a:r>
            <a:r>
              <a:rPr kumimoji="1" lang="en-US" altLang="zh-CN" dirty="0">
                <a:ln w="12700">
                  <a:noFill/>
                </a:ln>
                <a:solidFill>
                  <a:srgbClr val="000000">
                    <a:alpha val="100000"/>
                  </a:srgbClr>
                </a:solidFill>
                <a:latin typeface="黑体" panose="02010609060101010101" pitchFamily="49" charset="-122"/>
                <a:ea typeface="黑体" panose="02010609060101010101" pitchFamily="49" charset="-122"/>
                <a:cs typeface="Source Han Sans CN Normal" panose="020B0400000000000000" charset="-122"/>
              </a:rPr>
              <a:t>则不能仲裁。</a:t>
            </a:r>
            <a:r>
              <a:rPr kumimoji="1" lang="en-US" altLang="zh-CN" dirty="0">
                <a:ln w="12700">
                  <a:noFill/>
                </a:ln>
                <a:solidFill>
                  <a:srgbClr val="FF0000"/>
                </a:solidFill>
                <a:latin typeface="黑体" panose="02010609060101010101" pitchFamily="49" charset="-122"/>
                <a:ea typeface="黑体" panose="02010609060101010101" pitchFamily="49" charset="-122"/>
                <a:cs typeface="Source Han Sans CN Normal" panose="020B0400000000000000" charset="-122"/>
              </a:rPr>
              <a:t>劳动争议</a:t>
            </a:r>
            <a:r>
              <a:rPr kumimoji="1" lang="en-US" altLang="zh-CN" dirty="0">
                <a:ln w="12700">
                  <a:noFill/>
                </a:ln>
                <a:solidFill>
                  <a:srgbClr val="000000">
                    <a:alpha val="100000"/>
                  </a:srgbClr>
                </a:solidFill>
                <a:latin typeface="黑体" panose="02010609060101010101" pitchFamily="49" charset="-122"/>
                <a:ea typeface="黑体" panose="02010609060101010101" pitchFamily="49" charset="-122"/>
                <a:cs typeface="Source Han Sans CN Normal" panose="020B0400000000000000" charset="-122"/>
              </a:rPr>
              <a:t>和</a:t>
            </a:r>
            <a:r>
              <a:rPr kumimoji="1" lang="en-US" altLang="zh-CN" dirty="0">
                <a:ln w="12700">
                  <a:noFill/>
                </a:ln>
                <a:solidFill>
                  <a:srgbClr val="FF0000"/>
                </a:solidFill>
                <a:latin typeface="黑体" panose="02010609060101010101" pitchFamily="49" charset="-122"/>
                <a:ea typeface="黑体" panose="02010609060101010101" pitchFamily="49" charset="-122"/>
                <a:cs typeface="Source Han Sans CN Normal" panose="020B0400000000000000" charset="-122"/>
              </a:rPr>
              <a:t>农业集体经济组织内部的农业承包合同纠纷</a:t>
            </a:r>
            <a:r>
              <a:rPr kumimoji="1" lang="en-US" altLang="zh-CN" dirty="0">
                <a:ln w="12700">
                  <a:noFill/>
                </a:ln>
                <a:solidFill>
                  <a:srgbClr val="000000">
                    <a:alpha val="100000"/>
                  </a:srgbClr>
                </a:solidFill>
                <a:latin typeface="黑体" panose="02010609060101010101" pitchFamily="49" charset="-122"/>
                <a:ea typeface="黑体" panose="02010609060101010101" pitchFamily="49" charset="-122"/>
                <a:cs typeface="Source Han Sans CN Normal" panose="020B0400000000000000" charset="-122"/>
              </a:rPr>
              <a:t>，不属于《中华人民共和国仲裁法》规定的仲裁范围。</a:t>
            </a:r>
            <a:endParaRPr kumimoji="1" lang="zh-CN" altLang="en-US" dirty="0">
              <a:latin typeface="黑体" panose="02010609060101010101" pitchFamily="49" charset="-122"/>
              <a:ea typeface="黑体" panose="02010609060101010101" pitchFamily="49" charset="-122"/>
            </a:endParaRPr>
          </a:p>
        </p:txBody>
      </p:sp>
      <p:sp>
        <p:nvSpPr>
          <p:cNvPr id="6" name="标题 1"/>
          <p:cNvSpPr txBox="1"/>
          <p:nvPr/>
        </p:nvSpPr>
        <p:spPr>
          <a:xfrm>
            <a:off x="5907588" y="1595487"/>
            <a:ext cx="364124" cy="415841"/>
          </a:xfrm>
          <a:custGeom>
            <a:avLst/>
            <a:gdLst>
              <a:gd name="connsiteX0" fmla="*/ 1449958 w 1449958"/>
              <a:gd name="connsiteY0" fmla="*/ 669913 h 1655898"/>
              <a:gd name="connsiteX1" fmla="*/ 1449586 w 1449958"/>
              <a:gd name="connsiteY1" fmla="*/ 666192 h 1655898"/>
              <a:gd name="connsiteX2" fmla="*/ 1449586 w 1449958"/>
              <a:gd name="connsiteY2" fmla="*/ 665634 h 1655898"/>
              <a:gd name="connsiteX3" fmla="*/ 1448098 w 1449958"/>
              <a:gd name="connsiteY3" fmla="*/ 658006 h 1655898"/>
              <a:gd name="connsiteX4" fmla="*/ 1445307 w 1449958"/>
              <a:gd name="connsiteY4" fmla="*/ 650379 h 1655898"/>
              <a:gd name="connsiteX5" fmla="*/ 1443633 w 1449958"/>
              <a:gd name="connsiteY5" fmla="*/ 646844 h 1655898"/>
              <a:gd name="connsiteX6" fmla="*/ 1441772 w 1449958"/>
              <a:gd name="connsiteY6" fmla="*/ 643496 h 1655898"/>
              <a:gd name="connsiteX7" fmla="*/ 1441400 w 1449958"/>
              <a:gd name="connsiteY7" fmla="*/ 643124 h 1655898"/>
              <a:gd name="connsiteX8" fmla="*/ 1439354 w 1449958"/>
              <a:gd name="connsiteY8" fmla="*/ 640147 h 1655898"/>
              <a:gd name="connsiteX9" fmla="*/ 1439168 w 1449958"/>
              <a:gd name="connsiteY9" fmla="*/ 639775 h 1655898"/>
              <a:gd name="connsiteX10" fmla="*/ 1436936 w 1449958"/>
              <a:gd name="connsiteY10" fmla="*/ 636798 h 1655898"/>
              <a:gd name="connsiteX11" fmla="*/ 1436378 w 1449958"/>
              <a:gd name="connsiteY11" fmla="*/ 636240 h 1655898"/>
              <a:gd name="connsiteX12" fmla="*/ 1433773 w 1449958"/>
              <a:gd name="connsiteY12" fmla="*/ 633450 h 1655898"/>
              <a:gd name="connsiteX13" fmla="*/ 816136 w 1449958"/>
              <a:gd name="connsiteY13" fmla="*/ 15813 h 1655898"/>
              <a:gd name="connsiteX14" fmla="*/ 813346 w 1449958"/>
              <a:gd name="connsiteY14" fmla="*/ 13208 h 1655898"/>
              <a:gd name="connsiteX15" fmla="*/ 812788 w 1449958"/>
              <a:gd name="connsiteY15" fmla="*/ 12650 h 1655898"/>
              <a:gd name="connsiteX16" fmla="*/ 809997 w 1449958"/>
              <a:gd name="connsiteY16" fmla="*/ 10418 h 1655898"/>
              <a:gd name="connsiteX17" fmla="*/ 809625 w 1449958"/>
              <a:gd name="connsiteY17" fmla="*/ 10232 h 1655898"/>
              <a:gd name="connsiteX18" fmla="*/ 806834 w 1449958"/>
              <a:gd name="connsiteY18" fmla="*/ 8372 h 1655898"/>
              <a:gd name="connsiteX19" fmla="*/ 806276 w 1449958"/>
              <a:gd name="connsiteY19" fmla="*/ 8000 h 1655898"/>
              <a:gd name="connsiteX20" fmla="*/ 802928 w 1449958"/>
              <a:gd name="connsiteY20" fmla="*/ 6139 h 1655898"/>
              <a:gd name="connsiteX21" fmla="*/ 802742 w 1449958"/>
              <a:gd name="connsiteY21" fmla="*/ 6139 h 1655898"/>
              <a:gd name="connsiteX22" fmla="*/ 799207 w 1449958"/>
              <a:gd name="connsiteY22" fmla="*/ 4465 h 1655898"/>
              <a:gd name="connsiteX23" fmla="*/ 799021 w 1449958"/>
              <a:gd name="connsiteY23" fmla="*/ 4465 h 1655898"/>
              <a:gd name="connsiteX24" fmla="*/ 791580 w 1449958"/>
              <a:gd name="connsiteY24" fmla="*/ 1860 h 1655898"/>
              <a:gd name="connsiteX25" fmla="*/ 791394 w 1449958"/>
              <a:gd name="connsiteY25" fmla="*/ 1860 h 1655898"/>
              <a:gd name="connsiteX26" fmla="*/ 783766 w 1449958"/>
              <a:gd name="connsiteY26" fmla="*/ 372 h 1655898"/>
              <a:gd name="connsiteX27" fmla="*/ 783022 w 1449958"/>
              <a:gd name="connsiteY27" fmla="*/ 372 h 1655898"/>
              <a:gd name="connsiteX28" fmla="*/ 779301 w 1449958"/>
              <a:gd name="connsiteY28" fmla="*/ 0 h 1655898"/>
              <a:gd name="connsiteX29" fmla="*/ 261751 w 1449958"/>
              <a:gd name="connsiteY29" fmla="*/ 0 h 1655898"/>
              <a:gd name="connsiteX30" fmla="*/ 0 w 1449958"/>
              <a:gd name="connsiteY30" fmla="*/ 261751 h 1655898"/>
              <a:gd name="connsiteX31" fmla="*/ 0 w 1449958"/>
              <a:gd name="connsiteY31" fmla="*/ 1394148 h 1655898"/>
              <a:gd name="connsiteX32" fmla="*/ 261751 w 1449958"/>
              <a:gd name="connsiteY32" fmla="*/ 1655899 h 1655898"/>
              <a:gd name="connsiteX33" fmla="*/ 1188207 w 1449958"/>
              <a:gd name="connsiteY33" fmla="*/ 1655899 h 1655898"/>
              <a:gd name="connsiteX34" fmla="*/ 1449958 w 1449958"/>
              <a:gd name="connsiteY34" fmla="*/ 1394148 h 1655898"/>
              <a:gd name="connsiteX35" fmla="*/ 1449958 w 1449958"/>
              <a:gd name="connsiteY35" fmla="*/ 672889 h 1655898"/>
              <a:gd name="connsiteX36" fmla="*/ 1449958 w 1449958"/>
              <a:gd name="connsiteY36" fmla="*/ 669913 h 1655898"/>
              <a:gd name="connsiteX37" fmla="*/ 832321 w 1449958"/>
              <a:gd name="connsiteY37" fmla="*/ 466948 h 1655898"/>
              <a:gd name="connsiteX38" fmla="*/ 832321 w 1449958"/>
              <a:gd name="connsiteY38" fmla="*/ 189942 h 1655898"/>
              <a:gd name="connsiteX39" fmla="*/ 1259458 w 1449958"/>
              <a:gd name="connsiteY39" fmla="*/ 617079 h 1655898"/>
              <a:gd name="connsiteX40" fmla="*/ 982452 w 1449958"/>
              <a:gd name="connsiteY40" fmla="*/ 617079 h 1655898"/>
              <a:gd name="connsiteX41" fmla="*/ 832321 w 1449958"/>
              <a:gd name="connsiteY41" fmla="*/ 466948 h 1655898"/>
              <a:gd name="connsiteX42" fmla="*/ 1338337 w 1449958"/>
              <a:gd name="connsiteY42" fmla="*/ 1393403 h 1655898"/>
              <a:gd name="connsiteX43" fmla="*/ 1188207 w 1449958"/>
              <a:gd name="connsiteY43" fmla="*/ 1543534 h 1655898"/>
              <a:gd name="connsiteX44" fmla="*/ 261751 w 1449958"/>
              <a:gd name="connsiteY44" fmla="*/ 1543534 h 1655898"/>
              <a:gd name="connsiteX45" fmla="*/ 111621 w 1449958"/>
              <a:gd name="connsiteY45" fmla="*/ 1393403 h 1655898"/>
              <a:gd name="connsiteX46" fmla="*/ 111621 w 1449958"/>
              <a:gd name="connsiteY46" fmla="*/ 261007 h 1655898"/>
              <a:gd name="connsiteX47" fmla="*/ 261751 w 1449958"/>
              <a:gd name="connsiteY47" fmla="*/ 110877 h 1655898"/>
              <a:gd name="connsiteX48" fmla="*/ 720700 w 1449958"/>
              <a:gd name="connsiteY48" fmla="*/ 110877 h 1655898"/>
              <a:gd name="connsiteX49" fmla="*/ 720700 w 1449958"/>
              <a:gd name="connsiteY49" fmla="*/ 466948 h 1655898"/>
              <a:gd name="connsiteX50" fmla="*/ 982452 w 1449958"/>
              <a:gd name="connsiteY50" fmla="*/ 728700 h 1655898"/>
              <a:gd name="connsiteX51" fmla="*/ 1338523 w 1449958"/>
              <a:gd name="connsiteY51" fmla="*/ 728700 h 1655898"/>
              <a:gd name="connsiteX52" fmla="*/ 1338523 w 1449958"/>
              <a:gd name="connsiteY52" fmla="*/ 1393403 h 1655898"/>
            </a:gdLst>
            <a:ahLst/>
            <a:cxnLst/>
            <a:rect l="l" t="t" r="r" b="b"/>
            <a:pathLst>
              <a:path w="1449958" h="1655898">
                <a:moveTo>
                  <a:pt x="1449958" y="669913"/>
                </a:moveTo>
                <a:cubicBezTo>
                  <a:pt x="1449958" y="668610"/>
                  <a:pt x="1449772" y="667308"/>
                  <a:pt x="1449586" y="666192"/>
                </a:cubicBezTo>
                <a:lnTo>
                  <a:pt x="1449586" y="665634"/>
                </a:lnTo>
                <a:cubicBezTo>
                  <a:pt x="1449214" y="663029"/>
                  <a:pt x="1448656" y="660425"/>
                  <a:pt x="1448098" y="658006"/>
                </a:cubicBezTo>
                <a:cubicBezTo>
                  <a:pt x="1447354" y="655402"/>
                  <a:pt x="1446423" y="652797"/>
                  <a:pt x="1445307" y="650379"/>
                </a:cubicBezTo>
                <a:cubicBezTo>
                  <a:pt x="1444749" y="649077"/>
                  <a:pt x="1444191" y="647960"/>
                  <a:pt x="1443633" y="646844"/>
                </a:cubicBezTo>
                <a:cubicBezTo>
                  <a:pt x="1443075" y="645728"/>
                  <a:pt x="1442331" y="644612"/>
                  <a:pt x="1441772" y="643496"/>
                </a:cubicBezTo>
                <a:cubicBezTo>
                  <a:pt x="1441587" y="643310"/>
                  <a:pt x="1441587" y="643124"/>
                  <a:pt x="1441400" y="643124"/>
                </a:cubicBezTo>
                <a:cubicBezTo>
                  <a:pt x="1440842" y="642193"/>
                  <a:pt x="1440098" y="641077"/>
                  <a:pt x="1439354" y="640147"/>
                </a:cubicBezTo>
                <a:cubicBezTo>
                  <a:pt x="1439354" y="640147"/>
                  <a:pt x="1439168" y="639961"/>
                  <a:pt x="1439168" y="639775"/>
                </a:cubicBezTo>
                <a:cubicBezTo>
                  <a:pt x="1438424" y="638845"/>
                  <a:pt x="1437680" y="637729"/>
                  <a:pt x="1436936" y="636798"/>
                </a:cubicBezTo>
                <a:lnTo>
                  <a:pt x="1436378" y="636240"/>
                </a:lnTo>
                <a:cubicBezTo>
                  <a:pt x="1435633" y="635310"/>
                  <a:pt x="1434703" y="634380"/>
                  <a:pt x="1433773" y="633450"/>
                </a:cubicBezTo>
                <a:lnTo>
                  <a:pt x="816136" y="15813"/>
                </a:lnTo>
                <a:cubicBezTo>
                  <a:pt x="815206" y="14883"/>
                  <a:pt x="814276" y="14139"/>
                  <a:pt x="813346" y="13208"/>
                </a:cubicBezTo>
                <a:lnTo>
                  <a:pt x="812788" y="12650"/>
                </a:lnTo>
                <a:lnTo>
                  <a:pt x="809997" y="10418"/>
                </a:lnTo>
                <a:cubicBezTo>
                  <a:pt x="809811" y="10418"/>
                  <a:pt x="809811" y="10232"/>
                  <a:pt x="809625" y="10232"/>
                </a:cubicBezTo>
                <a:cubicBezTo>
                  <a:pt x="808695" y="9488"/>
                  <a:pt x="807765" y="8930"/>
                  <a:pt x="806834" y="8372"/>
                </a:cubicBezTo>
                <a:cubicBezTo>
                  <a:pt x="806649" y="8186"/>
                  <a:pt x="806462" y="8186"/>
                  <a:pt x="806276" y="8000"/>
                </a:cubicBezTo>
                <a:cubicBezTo>
                  <a:pt x="805160" y="7255"/>
                  <a:pt x="804044" y="6697"/>
                  <a:pt x="802928" y="6139"/>
                </a:cubicBezTo>
                <a:lnTo>
                  <a:pt x="802742" y="6139"/>
                </a:lnTo>
                <a:cubicBezTo>
                  <a:pt x="801626" y="5581"/>
                  <a:pt x="800509" y="5023"/>
                  <a:pt x="799207" y="4465"/>
                </a:cubicBezTo>
                <a:lnTo>
                  <a:pt x="799021" y="4465"/>
                </a:lnTo>
                <a:cubicBezTo>
                  <a:pt x="796603" y="3349"/>
                  <a:pt x="793998" y="2418"/>
                  <a:pt x="791580" y="1860"/>
                </a:cubicBezTo>
                <a:lnTo>
                  <a:pt x="791394" y="1860"/>
                </a:lnTo>
                <a:cubicBezTo>
                  <a:pt x="788975" y="1116"/>
                  <a:pt x="786371" y="744"/>
                  <a:pt x="783766" y="372"/>
                </a:cubicBezTo>
                <a:lnTo>
                  <a:pt x="783022" y="372"/>
                </a:lnTo>
                <a:cubicBezTo>
                  <a:pt x="781720" y="186"/>
                  <a:pt x="780604" y="186"/>
                  <a:pt x="779301" y="0"/>
                </a:cubicBezTo>
                <a:lnTo>
                  <a:pt x="261751" y="0"/>
                </a:lnTo>
                <a:cubicBezTo>
                  <a:pt x="117388" y="0"/>
                  <a:pt x="0" y="117388"/>
                  <a:pt x="0" y="261751"/>
                </a:cubicBezTo>
                <a:lnTo>
                  <a:pt x="0" y="1394148"/>
                </a:lnTo>
                <a:cubicBezTo>
                  <a:pt x="0" y="1538511"/>
                  <a:pt x="117388" y="1655899"/>
                  <a:pt x="261751" y="1655899"/>
                </a:cubicBezTo>
                <a:lnTo>
                  <a:pt x="1188207" y="1655899"/>
                </a:lnTo>
                <a:cubicBezTo>
                  <a:pt x="1332570" y="1655899"/>
                  <a:pt x="1449958" y="1538511"/>
                  <a:pt x="1449958" y="1394148"/>
                </a:cubicBezTo>
                <a:lnTo>
                  <a:pt x="1449958" y="672889"/>
                </a:lnTo>
                <a:lnTo>
                  <a:pt x="1449958" y="669913"/>
                </a:lnTo>
                <a:close/>
                <a:moveTo>
                  <a:pt x="832321" y="466948"/>
                </a:moveTo>
                <a:lnTo>
                  <a:pt x="832321" y="189942"/>
                </a:lnTo>
                <a:lnTo>
                  <a:pt x="1259458" y="617079"/>
                </a:lnTo>
                <a:lnTo>
                  <a:pt x="982452" y="617079"/>
                </a:lnTo>
                <a:cubicBezTo>
                  <a:pt x="899666" y="617079"/>
                  <a:pt x="832321" y="549734"/>
                  <a:pt x="832321" y="466948"/>
                </a:cubicBezTo>
                <a:close/>
                <a:moveTo>
                  <a:pt x="1338337" y="1393403"/>
                </a:moveTo>
                <a:cubicBezTo>
                  <a:pt x="1338337" y="1476189"/>
                  <a:pt x="1270992" y="1543534"/>
                  <a:pt x="1188207" y="1543534"/>
                </a:cubicBezTo>
                <a:lnTo>
                  <a:pt x="261751" y="1543534"/>
                </a:lnTo>
                <a:cubicBezTo>
                  <a:pt x="178966" y="1543534"/>
                  <a:pt x="111621" y="1476189"/>
                  <a:pt x="111621" y="1393403"/>
                </a:cubicBezTo>
                <a:lnTo>
                  <a:pt x="111621" y="261007"/>
                </a:lnTo>
                <a:cubicBezTo>
                  <a:pt x="111621" y="178222"/>
                  <a:pt x="178966" y="110877"/>
                  <a:pt x="261751" y="110877"/>
                </a:cubicBezTo>
                <a:lnTo>
                  <a:pt x="720700" y="110877"/>
                </a:lnTo>
                <a:lnTo>
                  <a:pt x="720700" y="466948"/>
                </a:lnTo>
                <a:cubicBezTo>
                  <a:pt x="720700" y="611312"/>
                  <a:pt x="838088" y="728700"/>
                  <a:pt x="982452" y="728700"/>
                </a:cubicBezTo>
                <a:lnTo>
                  <a:pt x="1338523" y="728700"/>
                </a:lnTo>
                <a:lnTo>
                  <a:pt x="1338523" y="1393403"/>
                </a:lnTo>
                <a:close/>
              </a:path>
            </a:pathLst>
          </a:custGeom>
          <a:solidFill>
            <a:schemeClr val="bg1">
              <a:alpha val="80000"/>
            </a:scheme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7" name="标题 1"/>
          <p:cNvSpPr txBox="1"/>
          <p:nvPr/>
        </p:nvSpPr>
        <p:spPr>
          <a:xfrm>
            <a:off x="9787821" y="2204336"/>
            <a:ext cx="2283292" cy="3439192"/>
          </a:xfrm>
          <a:custGeom>
            <a:avLst/>
            <a:gdLst>
              <a:gd name="connsiteX0" fmla="*/ 921143 w 1842285"/>
              <a:gd name="connsiteY0" fmla="*/ 0 h 5812935"/>
              <a:gd name="connsiteX1" fmla="*/ 1842285 w 1842285"/>
              <a:gd name="connsiteY1" fmla="*/ 1588177 h 5812935"/>
              <a:gd name="connsiteX2" fmla="*/ 1323127 w 1842285"/>
              <a:gd name="connsiteY2" fmla="*/ 1588177 h 5812935"/>
              <a:gd name="connsiteX3" fmla="*/ 1715058 w 1842285"/>
              <a:gd name="connsiteY3" fmla="*/ 5812935 h 5812935"/>
              <a:gd name="connsiteX4" fmla="*/ 127226 w 1842285"/>
              <a:gd name="connsiteY4" fmla="*/ 5812935 h 5812935"/>
              <a:gd name="connsiteX5" fmla="*/ 519157 w 1842285"/>
              <a:gd name="connsiteY5" fmla="*/ 1588177 h 5812935"/>
              <a:gd name="connsiteX6" fmla="*/ 0 w 1842285"/>
              <a:gd name="connsiteY6" fmla="*/ 1588177 h 5812935"/>
              <a:gd name="connsiteX0-1" fmla="*/ 1771817 w 2692959"/>
              <a:gd name="connsiteY0-2" fmla="*/ 0 h 6219335"/>
              <a:gd name="connsiteX1-3" fmla="*/ 2692959 w 2692959"/>
              <a:gd name="connsiteY1-4" fmla="*/ 1588177 h 6219335"/>
              <a:gd name="connsiteX2-5" fmla="*/ 2173801 w 2692959"/>
              <a:gd name="connsiteY2-6" fmla="*/ 1588177 h 6219335"/>
              <a:gd name="connsiteX3-7" fmla="*/ 2565732 w 2692959"/>
              <a:gd name="connsiteY3-8" fmla="*/ 5812935 h 6219335"/>
              <a:gd name="connsiteX4-9" fmla="*/ 0 w 2692959"/>
              <a:gd name="connsiteY4-10" fmla="*/ 6219335 h 6219335"/>
              <a:gd name="connsiteX5-11" fmla="*/ 1369831 w 2692959"/>
              <a:gd name="connsiteY5-12" fmla="*/ 1588177 h 6219335"/>
              <a:gd name="connsiteX6-13" fmla="*/ 850674 w 2692959"/>
              <a:gd name="connsiteY6-14" fmla="*/ 1588177 h 6219335"/>
              <a:gd name="connsiteX7" fmla="*/ 1771817 w 2692959"/>
              <a:gd name="connsiteY7" fmla="*/ 0 h 6219335"/>
              <a:gd name="connsiteX0-15" fmla="*/ 1771817 w 3403932"/>
              <a:gd name="connsiteY0-16" fmla="*/ 0 h 6219335"/>
              <a:gd name="connsiteX1-17" fmla="*/ 2692959 w 3403932"/>
              <a:gd name="connsiteY1-18" fmla="*/ 1588177 h 6219335"/>
              <a:gd name="connsiteX2-19" fmla="*/ 2173801 w 3403932"/>
              <a:gd name="connsiteY2-20" fmla="*/ 1588177 h 6219335"/>
              <a:gd name="connsiteX3-21" fmla="*/ 3403932 w 3403932"/>
              <a:gd name="connsiteY3-22" fmla="*/ 6143135 h 6219335"/>
              <a:gd name="connsiteX4-23" fmla="*/ 0 w 3403932"/>
              <a:gd name="connsiteY4-24" fmla="*/ 6219335 h 6219335"/>
              <a:gd name="connsiteX5-25" fmla="*/ 1369831 w 3403932"/>
              <a:gd name="connsiteY5-26" fmla="*/ 1588177 h 6219335"/>
              <a:gd name="connsiteX6-27" fmla="*/ 850674 w 3403932"/>
              <a:gd name="connsiteY6-28" fmla="*/ 1588177 h 6219335"/>
              <a:gd name="connsiteX7-29" fmla="*/ 1771817 w 3403932"/>
              <a:gd name="connsiteY7-30" fmla="*/ 0 h 6219335"/>
              <a:gd name="connsiteX0-31" fmla="*/ 1771817 w 3403932"/>
              <a:gd name="connsiteY0-32" fmla="*/ 0 h 6219335"/>
              <a:gd name="connsiteX1-33" fmla="*/ 2692959 w 3403932"/>
              <a:gd name="connsiteY1-34" fmla="*/ 1588177 h 6219335"/>
              <a:gd name="connsiteX2-35" fmla="*/ 2173801 w 3403932"/>
              <a:gd name="connsiteY2-36" fmla="*/ 1588177 h 6219335"/>
              <a:gd name="connsiteX3-37" fmla="*/ 3403932 w 3403932"/>
              <a:gd name="connsiteY3-38" fmla="*/ 6143135 h 6219335"/>
              <a:gd name="connsiteX4-39" fmla="*/ 0 w 3403932"/>
              <a:gd name="connsiteY4-40" fmla="*/ 6219335 h 6219335"/>
              <a:gd name="connsiteX5-41" fmla="*/ 1369831 w 3403932"/>
              <a:gd name="connsiteY5-42" fmla="*/ 1588177 h 6219335"/>
              <a:gd name="connsiteX6-43" fmla="*/ 850674 w 3403932"/>
              <a:gd name="connsiteY6-44" fmla="*/ 1588177 h 6219335"/>
              <a:gd name="connsiteX7-45" fmla="*/ 1771817 w 3403932"/>
              <a:gd name="connsiteY7-46" fmla="*/ 0 h 6219335"/>
              <a:gd name="connsiteX0-47" fmla="*/ 1771817 w 3403932"/>
              <a:gd name="connsiteY0-48" fmla="*/ 0 h 6219335"/>
              <a:gd name="connsiteX1-49" fmla="*/ 2692959 w 3403932"/>
              <a:gd name="connsiteY1-50" fmla="*/ 1588177 h 6219335"/>
              <a:gd name="connsiteX2-51" fmla="*/ 2173801 w 3403932"/>
              <a:gd name="connsiteY2-52" fmla="*/ 1588177 h 6219335"/>
              <a:gd name="connsiteX3-53" fmla="*/ 3403932 w 3403932"/>
              <a:gd name="connsiteY3-54" fmla="*/ 6143135 h 6219335"/>
              <a:gd name="connsiteX4-55" fmla="*/ 0 w 3403932"/>
              <a:gd name="connsiteY4-56" fmla="*/ 6219335 h 6219335"/>
              <a:gd name="connsiteX5-57" fmla="*/ 1369831 w 3403932"/>
              <a:gd name="connsiteY5-58" fmla="*/ 1588177 h 6219335"/>
              <a:gd name="connsiteX6-59" fmla="*/ 850674 w 3403932"/>
              <a:gd name="connsiteY6-60" fmla="*/ 1588177 h 6219335"/>
              <a:gd name="connsiteX7-61" fmla="*/ 1771817 w 3403932"/>
              <a:gd name="connsiteY7-62" fmla="*/ 0 h 6219335"/>
              <a:gd name="connsiteX0-63" fmla="*/ 1771817 w 3403932"/>
              <a:gd name="connsiteY0-64" fmla="*/ 0 h 6219335"/>
              <a:gd name="connsiteX1-65" fmla="*/ 2692959 w 3403932"/>
              <a:gd name="connsiteY1-66" fmla="*/ 1588177 h 6219335"/>
              <a:gd name="connsiteX2-67" fmla="*/ 2173801 w 3403932"/>
              <a:gd name="connsiteY2-68" fmla="*/ 1588177 h 6219335"/>
              <a:gd name="connsiteX3-69" fmla="*/ 3403932 w 3403932"/>
              <a:gd name="connsiteY3-70" fmla="*/ 6143135 h 6219335"/>
              <a:gd name="connsiteX4-71" fmla="*/ 0 w 3403932"/>
              <a:gd name="connsiteY4-72" fmla="*/ 6219335 h 6219335"/>
              <a:gd name="connsiteX5-73" fmla="*/ 1369831 w 3403932"/>
              <a:gd name="connsiteY5-74" fmla="*/ 1588177 h 6219335"/>
              <a:gd name="connsiteX6-75" fmla="*/ 850674 w 3403932"/>
              <a:gd name="connsiteY6-76" fmla="*/ 1588177 h 6219335"/>
              <a:gd name="connsiteX7-77" fmla="*/ 1771817 w 3403932"/>
              <a:gd name="connsiteY7-78" fmla="*/ 0 h 6219335"/>
              <a:gd name="connsiteX0-79" fmla="*/ 1771817 w 3403932"/>
              <a:gd name="connsiteY0-80" fmla="*/ 0 h 6219335"/>
              <a:gd name="connsiteX1-81" fmla="*/ 2692959 w 3403932"/>
              <a:gd name="connsiteY1-82" fmla="*/ 1588177 h 6219335"/>
              <a:gd name="connsiteX2-83" fmla="*/ 2173801 w 3403932"/>
              <a:gd name="connsiteY2-84" fmla="*/ 1588177 h 6219335"/>
              <a:gd name="connsiteX3-85" fmla="*/ 3403932 w 3403932"/>
              <a:gd name="connsiteY3-86" fmla="*/ 6143135 h 6219335"/>
              <a:gd name="connsiteX4-87" fmla="*/ 0 w 3403932"/>
              <a:gd name="connsiteY4-88" fmla="*/ 6219335 h 6219335"/>
              <a:gd name="connsiteX5-89" fmla="*/ 1369831 w 3403932"/>
              <a:gd name="connsiteY5-90" fmla="*/ 1588177 h 6219335"/>
              <a:gd name="connsiteX6-91" fmla="*/ 850674 w 3403932"/>
              <a:gd name="connsiteY6-92" fmla="*/ 1588177 h 6219335"/>
              <a:gd name="connsiteX7-93" fmla="*/ 1771817 w 3403932"/>
              <a:gd name="connsiteY7-94" fmla="*/ 0 h 6219335"/>
              <a:gd name="connsiteX0-95" fmla="*/ 1771817 w 3403932"/>
              <a:gd name="connsiteY0-96" fmla="*/ 0 h 6219335"/>
              <a:gd name="connsiteX1-97" fmla="*/ 2692959 w 3403932"/>
              <a:gd name="connsiteY1-98" fmla="*/ 1588177 h 6219335"/>
              <a:gd name="connsiteX2-99" fmla="*/ 2173801 w 3403932"/>
              <a:gd name="connsiteY2-100" fmla="*/ 1588177 h 6219335"/>
              <a:gd name="connsiteX3-101" fmla="*/ 3403932 w 3403932"/>
              <a:gd name="connsiteY3-102" fmla="*/ 6143135 h 6219335"/>
              <a:gd name="connsiteX4-103" fmla="*/ 0 w 3403932"/>
              <a:gd name="connsiteY4-104" fmla="*/ 6219335 h 6219335"/>
              <a:gd name="connsiteX5-105" fmla="*/ 1369831 w 3403932"/>
              <a:gd name="connsiteY5-106" fmla="*/ 1588177 h 6219335"/>
              <a:gd name="connsiteX6-107" fmla="*/ 850674 w 3403932"/>
              <a:gd name="connsiteY6-108" fmla="*/ 1588177 h 6219335"/>
              <a:gd name="connsiteX7-109" fmla="*/ 1771817 w 3403932"/>
              <a:gd name="connsiteY7-110" fmla="*/ 0 h 6219335"/>
              <a:gd name="connsiteX0-111" fmla="*/ 1771817 w 3403932"/>
              <a:gd name="connsiteY0-112" fmla="*/ 0 h 6219335"/>
              <a:gd name="connsiteX1-113" fmla="*/ 2692959 w 3403932"/>
              <a:gd name="connsiteY1-114" fmla="*/ 1588177 h 6219335"/>
              <a:gd name="connsiteX2-115" fmla="*/ 2173801 w 3403932"/>
              <a:gd name="connsiteY2-116" fmla="*/ 1588177 h 6219335"/>
              <a:gd name="connsiteX3-117" fmla="*/ 3403932 w 3403932"/>
              <a:gd name="connsiteY3-118" fmla="*/ 6143135 h 6219335"/>
              <a:gd name="connsiteX4-119" fmla="*/ 0 w 3403932"/>
              <a:gd name="connsiteY4-120" fmla="*/ 6219335 h 6219335"/>
              <a:gd name="connsiteX5-121" fmla="*/ 1369831 w 3403932"/>
              <a:gd name="connsiteY5-122" fmla="*/ 1588177 h 6219335"/>
              <a:gd name="connsiteX6-123" fmla="*/ 850674 w 3403932"/>
              <a:gd name="connsiteY6-124" fmla="*/ 1588177 h 6219335"/>
              <a:gd name="connsiteX7-125" fmla="*/ 1771817 w 3403932"/>
              <a:gd name="connsiteY7-126" fmla="*/ 0 h 6219335"/>
              <a:gd name="connsiteX0-127" fmla="*/ 1771817 w 3403932"/>
              <a:gd name="connsiteY0-128" fmla="*/ 0 h 6219335"/>
              <a:gd name="connsiteX1-129" fmla="*/ 2692959 w 3403932"/>
              <a:gd name="connsiteY1-130" fmla="*/ 1588177 h 6219335"/>
              <a:gd name="connsiteX2-131" fmla="*/ 2173801 w 3403932"/>
              <a:gd name="connsiteY2-132" fmla="*/ 1588177 h 6219335"/>
              <a:gd name="connsiteX3-133" fmla="*/ 3403932 w 3403932"/>
              <a:gd name="connsiteY3-134" fmla="*/ 6143135 h 6219335"/>
              <a:gd name="connsiteX4-135" fmla="*/ 0 w 3403932"/>
              <a:gd name="connsiteY4-136" fmla="*/ 6219335 h 6219335"/>
              <a:gd name="connsiteX5-137" fmla="*/ 1369831 w 3403932"/>
              <a:gd name="connsiteY5-138" fmla="*/ 1588177 h 6219335"/>
              <a:gd name="connsiteX6-139" fmla="*/ 825274 w 3403932"/>
              <a:gd name="connsiteY6-140" fmla="*/ 1689777 h 6219335"/>
              <a:gd name="connsiteX7-141" fmla="*/ 1771817 w 3403932"/>
              <a:gd name="connsiteY7-142" fmla="*/ 0 h 6219335"/>
              <a:gd name="connsiteX0-143" fmla="*/ 1771817 w 3403932"/>
              <a:gd name="connsiteY0-144" fmla="*/ 0 h 6219335"/>
              <a:gd name="connsiteX1-145" fmla="*/ 2692959 w 3403932"/>
              <a:gd name="connsiteY1-146" fmla="*/ 1664377 h 6219335"/>
              <a:gd name="connsiteX2-147" fmla="*/ 2173801 w 3403932"/>
              <a:gd name="connsiteY2-148" fmla="*/ 1588177 h 6219335"/>
              <a:gd name="connsiteX3-149" fmla="*/ 3403932 w 3403932"/>
              <a:gd name="connsiteY3-150" fmla="*/ 6143135 h 6219335"/>
              <a:gd name="connsiteX4-151" fmla="*/ 0 w 3403932"/>
              <a:gd name="connsiteY4-152" fmla="*/ 6219335 h 6219335"/>
              <a:gd name="connsiteX5-153" fmla="*/ 1369831 w 3403932"/>
              <a:gd name="connsiteY5-154" fmla="*/ 1588177 h 6219335"/>
              <a:gd name="connsiteX6-155" fmla="*/ 825274 w 3403932"/>
              <a:gd name="connsiteY6-156" fmla="*/ 1689777 h 6219335"/>
              <a:gd name="connsiteX7-157" fmla="*/ 1771817 w 3403932"/>
              <a:gd name="connsiteY7-158" fmla="*/ 0 h 6219335"/>
              <a:gd name="connsiteX0-159" fmla="*/ 1822617 w 3403932"/>
              <a:gd name="connsiteY0-160" fmla="*/ 0 h 5444635"/>
              <a:gd name="connsiteX1-161" fmla="*/ 2692959 w 3403932"/>
              <a:gd name="connsiteY1-162" fmla="*/ 889677 h 5444635"/>
              <a:gd name="connsiteX2-163" fmla="*/ 2173801 w 3403932"/>
              <a:gd name="connsiteY2-164" fmla="*/ 813477 h 5444635"/>
              <a:gd name="connsiteX3-165" fmla="*/ 3403932 w 3403932"/>
              <a:gd name="connsiteY3-166" fmla="*/ 5368435 h 5444635"/>
              <a:gd name="connsiteX4-167" fmla="*/ 0 w 3403932"/>
              <a:gd name="connsiteY4-168" fmla="*/ 5444635 h 5444635"/>
              <a:gd name="connsiteX5-169" fmla="*/ 1369831 w 3403932"/>
              <a:gd name="connsiteY5-170" fmla="*/ 813477 h 5444635"/>
              <a:gd name="connsiteX6-171" fmla="*/ 825274 w 3403932"/>
              <a:gd name="connsiteY6-172" fmla="*/ 915077 h 5444635"/>
              <a:gd name="connsiteX7-173" fmla="*/ 1822617 w 3403932"/>
              <a:gd name="connsiteY7-174" fmla="*/ 0 h 5444635"/>
              <a:gd name="connsiteX0-175" fmla="*/ 1784517 w 3365832"/>
              <a:gd name="connsiteY0-176" fmla="*/ 0 h 5368435"/>
              <a:gd name="connsiteX1-177" fmla="*/ 2654859 w 3365832"/>
              <a:gd name="connsiteY1-178" fmla="*/ 889677 h 5368435"/>
              <a:gd name="connsiteX2-179" fmla="*/ 2135701 w 3365832"/>
              <a:gd name="connsiteY2-180" fmla="*/ 813477 h 5368435"/>
              <a:gd name="connsiteX3-181" fmla="*/ 3365832 w 3365832"/>
              <a:gd name="connsiteY3-182" fmla="*/ 5368435 h 5368435"/>
              <a:gd name="connsiteX4-183" fmla="*/ 0 w 3365832"/>
              <a:gd name="connsiteY4-184" fmla="*/ 5368435 h 5368435"/>
              <a:gd name="connsiteX5-185" fmla="*/ 1331731 w 3365832"/>
              <a:gd name="connsiteY5-186" fmla="*/ 813477 h 5368435"/>
              <a:gd name="connsiteX6-187" fmla="*/ 787174 w 3365832"/>
              <a:gd name="connsiteY6-188" fmla="*/ 915077 h 5368435"/>
              <a:gd name="connsiteX7-189" fmla="*/ 1784517 w 3365832"/>
              <a:gd name="connsiteY7-190" fmla="*/ 0 h 5368435"/>
              <a:gd name="connsiteX0-191" fmla="*/ 1784517 w 3492832"/>
              <a:gd name="connsiteY0-192" fmla="*/ 0 h 5368435"/>
              <a:gd name="connsiteX1-193" fmla="*/ 2654859 w 3492832"/>
              <a:gd name="connsiteY1-194" fmla="*/ 889677 h 5368435"/>
              <a:gd name="connsiteX2-195" fmla="*/ 2135701 w 3492832"/>
              <a:gd name="connsiteY2-196" fmla="*/ 813477 h 5368435"/>
              <a:gd name="connsiteX3-197" fmla="*/ 3492832 w 3492832"/>
              <a:gd name="connsiteY3-198" fmla="*/ 5368435 h 5368435"/>
              <a:gd name="connsiteX4-199" fmla="*/ 0 w 3492832"/>
              <a:gd name="connsiteY4-200" fmla="*/ 5368435 h 5368435"/>
              <a:gd name="connsiteX5-201" fmla="*/ 1331731 w 3492832"/>
              <a:gd name="connsiteY5-202" fmla="*/ 813477 h 5368435"/>
              <a:gd name="connsiteX6-203" fmla="*/ 787174 w 3492832"/>
              <a:gd name="connsiteY6-204" fmla="*/ 915077 h 5368435"/>
              <a:gd name="connsiteX7-205" fmla="*/ 1784517 w 3492832"/>
              <a:gd name="connsiteY7-206" fmla="*/ 0 h 5368435"/>
              <a:gd name="connsiteX0-207" fmla="*/ 1784517 w 3581732"/>
              <a:gd name="connsiteY0-208" fmla="*/ 0 h 5393835"/>
              <a:gd name="connsiteX1-209" fmla="*/ 2654859 w 3581732"/>
              <a:gd name="connsiteY1-210" fmla="*/ 889677 h 5393835"/>
              <a:gd name="connsiteX2-211" fmla="*/ 2135701 w 3581732"/>
              <a:gd name="connsiteY2-212" fmla="*/ 813477 h 5393835"/>
              <a:gd name="connsiteX3-213" fmla="*/ 3581732 w 3581732"/>
              <a:gd name="connsiteY3-214" fmla="*/ 5393835 h 5393835"/>
              <a:gd name="connsiteX4-215" fmla="*/ 0 w 3581732"/>
              <a:gd name="connsiteY4-216" fmla="*/ 5368435 h 5393835"/>
              <a:gd name="connsiteX5-217" fmla="*/ 1331731 w 3581732"/>
              <a:gd name="connsiteY5-218" fmla="*/ 813477 h 5393835"/>
              <a:gd name="connsiteX6-219" fmla="*/ 787174 w 3581732"/>
              <a:gd name="connsiteY6-220" fmla="*/ 915077 h 5393835"/>
              <a:gd name="connsiteX7-221" fmla="*/ 1784517 w 3581732"/>
              <a:gd name="connsiteY7-222" fmla="*/ 0 h 5393835"/>
              <a:gd name="connsiteX0-223" fmla="*/ 1784517 w 3581732"/>
              <a:gd name="connsiteY0-224" fmla="*/ 0 h 5393835"/>
              <a:gd name="connsiteX1-225" fmla="*/ 2654859 w 3581732"/>
              <a:gd name="connsiteY1-226" fmla="*/ 889677 h 5393835"/>
              <a:gd name="connsiteX2-227" fmla="*/ 2135701 w 3581732"/>
              <a:gd name="connsiteY2-228" fmla="*/ 813477 h 5393835"/>
              <a:gd name="connsiteX3-229" fmla="*/ 3581732 w 3581732"/>
              <a:gd name="connsiteY3-230" fmla="*/ 5393835 h 5393835"/>
              <a:gd name="connsiteX4-231" fmla="*/ 0 w 3581732"/>
              <a:gd name="connsiteY4-232" fmla="*/ 5368435 h 5393835"/>
              <a:gd name="connsiteX5-233" fmla="*/ 1331731 w 3581732"/>
              <a:gd name="connsiteY5-234" fmla="*/ 813477 h 5393835"/>
              <a:gd name="connsiteX6-235" fmla="*/ 787174 w 3581732"/>
              <a:gd name="connsiteY6-236" fmla="*/ 915077 h 5393835"/>
              <a:gd name="connsiteX7-237" fmla="*/ 1784517 w 3581732"/>
              <a:gd name="connsiteY7-238" fmla="*/ 0 h 5393835"/>
              <a:gd name="connsiteX0-239" fmla="*/ 1784517 w 3581732"/>
              <a:gd name="connsiteY0-240" fmla="*/ 0 h 5393835"/>
              <a:gd name="connsiteX1-241" fmla="*/ 2654859 w 3581732"/>
              <a:gd name="connsiteY1-242" fmla="*/ 889677 h 5393835"/>
              <a:gd name="connsiteX2-243" fmla="*/ 2135701 w 3581732"/>
              <a:gd name="connsiteY2-244" fmla="*/ 813477 h 5393835"/>
              <a:gd name="connsiteX3-245" fmla="*/ 3581732 w 3581732"/>
              <a:gd name="connsiteY3-246" fmla="*/ 5393835 h 5393835"/>
              <a:gd name="connsiteX4-247" fmla="*/ 0 w 3581732"/>
              <a:gd name="connsiteY4-248" fmla="*/ 5368435 h 5393835"/>
              <a:gd name="connsiteX5-249" fmla="*/ 1331731 w 3581732"/>
              <a:gd name="connsiteY5-250" fmla="*/ 813477 h 5393835"/>
              <a:gd name="connsiteX6-251" fmla="*/ 787174 w 3581732"/>
              <a:gd name="connsiteY6-252" fmla="*/ 915077 h 5393835"/>
              <a:gd name="connsiteX7-253" fmla="*/ 1784517 w 3581732"/>
              <a:gd name="connsiteY7-254" fmla="*/ 0 h 5393835"/>
              <a:gd name="connsiteX0-255" fmla="*/ 1784517 w 3581732"/>
              <a:gd name="connsiteY0-256" fmla="*/ 0 h 5393835"/>
              <a:gd name="connsiteX1-257" fmla="*/ 2654859 w 3581732"/>
              <a:gd name="connsiteY1-258" fmla="*/ 889677 h 5393835"/>
              <a:gd name="connsiteX2-259" fmla="*/ 2135701 w 3581732"/>
              <a:gd name="connsiteY2-260" fmla="*/ 813477 h 5393835"/>
              <a:gd name="connsiteX3-261" fmla="*/ 3581732 w 3581732"/>
              <a:gd name="connsiteY3-262" fmla="*/ 5393835 h 5393835"/>
              <a:gd name="connsiteX4-263" fmla="*/ 0 w 3581732"/>
              <a:gd name="connsiteY4-264" fmla="*/ 5368435 h 5393835"/>
              <a:gd name="connsiteX5-265" fmla="*/ 1331731 w 3581732"/>
              <a:gd name="connsiteY5-266" fmla="*/ 813477 h 5393835"/>
              <a:gd name="connsiteX6-267" fmla="*/ 787174 w 3581732"/>
              <a:gd name="connsiteY6-268" fmla="*/ 915077 h 5393835"/>
              <a:gd name="connsiteX7-269" fmla="*/ 1784517 w 3581732"/>
              <a:gd name="connsiteY7-270" fmla="*/ 0 h 5393835"/>
              <a:gd name="connsiteX0-271" fmla="*/ 1784517 w 3581732"/>
              <a:gd name="connsiteY0-272" fmla="*/ 0 h 5393835"/>
              <a:gd name="connsiteX1-273" fmla="*/ 2654859 w 3581732"/>
              <a:gd name="connsiteY1-274" fmla="*/ 889677 h 5393835"/>
              <a:gd name="connsiteX2-275" fmla="*/ 2135701 w 3581732"/>
              <a:gd name="connsiteY2-276" fmla="*/ 813477 h 5393835"/>
              <a:gd name="connsiteX3-277" fmla="*/ 3581732 w 3581732"/>
              <a:gd name="connsiteY3-278" fmla="*/ 5393835 h 5393835"/>
              <a:gd name="connsiteX4-279" fmla="*/ 0 w 3581732"/>
              <a:gd name="connsiteY4-280" fmla="*/ 5368435 h 5393835"/>
              <a:gd name="connsiteX5-281" fmla="*/ 1331731 w 3581732"/>
              <a:gd name="connsiteY5-282" fmla="*/ 813477 h 5393835"/>
              <a:gd name="connsiteX6-283" fmla="*/ 787174 w 3581732"/>
              <a:gd name="connsiteY6-284" fmla="*/ 915077 h 5393835"/>
              <a:gd name="connsiteX7-285" fmla="*/ 1784517 w 3581732"/>
              <a:gd name="connsiteY7-286" fmla="*/ 0 h 5393835"/>
              <a:gd name="connsiteX0-287" fmla="*/ 1784517 w 3581732"/>
              <a:gd name="connsiteY0-288" fmla="*/ 0 h 5393835"/>
              <a:gd name="connsiteX1-289" fmla="*/ 2654859 w 3581732"/>
              <a:gd name="connsiteY1-290" fmla="*/ 889677 h 5393835"/>
              <a:gd name="connsiteX2-291" fmla="*/ 2110301 w 3581732"/>
              <a:gd name="connsiteY2-292" fmla="*/ 711877 h 5393835"/>
              <a:gd name="connsiteX3-293" fmla="*/ 3581732 w 3581732"/>
              <a:gd name="connsiteY3-294" fmla="*/ 5393835 h 5393835"/>
              <a:gd name="connsiteX4-295" fmla="*/ 0 w 3581732"/>
              <a:gd name="connsiteY4-296" fmla="*/ 5368435 h 5393835"/>
              <a:gd name="connsiteX5-297" fmla="*/ 1331731 w 3581732"/>
              <a:gd name="connsiteY5-298" fmla="*/ 813477 h 5393835"/>
              <a:gd name="connsiteX6-299" fmla="*/ 787174 w 3581732"/>
              <a:gd name="connsiteY6-300" fmla="*/ 915077 h 5393835"/>
              <a:gd name="connsiteX7-301" fmla="*/ 1784517 w 3581732"/>
              <a:gd name="connsiteY7-302" fmla="*/ 0 h 5393835"/>
              <a:gd name="connsiteX0-303" fmla="*/ 1784517 w 3581732"/>
              <a:gd name="connsiteY0-304" fmla="*/ 0 h 5393835"/>
              <a:gd name="connsiteX1-305" fmla="*/ 2654859 w 3581732"/>
              <a:gd name="connsiteY1-306" fmla="*/ 889677 h 5393835"/>
              <a:gd name="connsiteX2-307" fmla="*/ 2110301 w 3581732"/>
              <a:gd name="connsiteY2-308" fmla="*/ 711877 h 5393835"/>
              <a:gd name="connsiteX3-309" fmla="*/ 3581732 w 3581732"/>
              <a:gd name="connsiteY3-310" fmla="*/ 5393835 h 5393835"/>
              <a:gd name="connsiteX4-311" fmla="*/ 0 w 3581732"/>
              <a:gd name="connsiteY4-312" fmla="*/ 5368435 h 5393835"/>
              <a:gd name="connsiteX5-313" fmla="*/ 1331731 w 3581732"/>
              <a:gd name="connsiteY5-314" fmla="*/ 737277 h 5393835"/>
              <a:gd name="connsiteX6-315" fmla="*/ 787174 w 3581732"/>
              <a:gd name="connsiteY6-316" fmla="*/ 915077 h 5393835"/>
              <a:gd name="connsiteX7-317" fmla="*/ 1784517 w 3581732"/>
              <a:gd name="connsiteY7-318" fmla="*/ 0 h 5393835"/>
              <a:gd name="connsiteX0-319" fmla="*/ 1784517 w 3581732"/>
              <a:gd name="connsiteY0-320" fmla="*/ 0 h 5393835"/>
              <a:gd name="connsiteX1-321" fmla="*/ 2654859 w 3581732"/>
              <a:gd name="connsiteY1-322" fmla="*/ 889677 h 5393835"/>
              <a:gd name="connsiteX2-323" fmla="*/ 2110301 w 3581732"/>
              <a:gd name="connsiteY2-324" fmla="*/ 711877 h 5393835"/>
              <a:gd name="connsiteX3-325" fmla="*/ 3581732 w 3581732"/>
              <a:gd name="connsiteY3-326" fmla="*/ 5393835 h 5393835"/>
              <a:gd name="connsiteX4-327" fmla="*/ 0 w 3581732"/>
              <a:gd name="connsiteY4-328" fmla="*/ 5368435 h 5393835"/>
              <a:gd name="connsiteX5-329" fmla="*/ 1331731 w 3581732"/>
              <a:gd name="connsiteY5-330" fmla="*/ 749977 h 5393835"/>
              <a:gd name="connsiteX6-331" fmla="*/ 787174 w 3581732"/>
              <a:gd name="connsiteY6-332" fmla="*/ 915077 h 5393835"/>
              <a:gd name="connsiteX7-333" fmla="*/ 1784517 w 3581732"/>
              <a:gd name="connsiteY7-334" fmla="*/ 0 h 5393835"/>
              <a:gd name="connsiteX0-335" fmla="*/ 1784517 w 3581732"/>
              <a:gd name="connsiteY0-336" fmla="*/ 0 h 5393835"/>
              <a:gd name="connsiteX1-337" fmla="*/ 2654859 w 3581732"/>
              <a:gd name="connsiteY1-338" fmla="*/ 889677 h 5393835"/>
              <a:gd name="connsiteX2-339" fmla="*/ 2110301 w 3581732"/>
              <a:gd name="connsiteY2-340" fmla="*/ 711877 h 5393835"/>
              <a:gd name="connsiteX3-341" fmla="*/ 3581732 w 3581732"/>
              <a:gd name="connsiteY3-342" fmla="*/ 5393835 h 5393835"/>
              <a:gd name="connsiteX4-343" fmla="*/ 0 w 3581732"/>
              <a:gd name="connsiteY4-344" fmla="*/ 5368435 h 5393835"/>
              <a:gd name="connsiteX5-345" fmla="*/ 1331731 w 3581732"/>
              <a:gd name="connsiteY5-346" fmla="*/ 711877 h 5393835"/>
              <a:gd name="connsiteX6-347" fmla="*/ 787174 w 3581732"/>
              <a:gd name="connsiteY6-348" fmla="*/ 915077 h 5393835"/>
              <a:gd name="connsiteX7-349" fmla="*/ 1784517 w 3581732"/>
              <a:gd name="connsiteY7-350" fmla="*/ 0 h 5393835"/>
              <a:gd name="connsiteX0-351" fmla="*/ 1784517 w 3581732"/>
              <a:gd name="connsiteY0-352" fmla="*/ 0 h 5393835"/>
              <a:gd name="connsiteX1-353" fmla="*/ 2654859 w 3581732"/>
              <a:gd name="connsiteY1-354" fmla="*/ 915077 h 5393835"/>
              <a:gd name="connsiteX2-355" fmla="*/ 2110301 w 3581732"/>
              <a:gd name="connsiteY2-356" fmla="*/ 711877 h 5393835"/>
              <a:gd name="connsiteX3-357" fmla="*/ 3581732 w 3581732"/>
              <a:gd name="connsiteY3-358" fmla="*/ 5393835 h 5393835"/>
              <a:gd name="connsiteX4-359" fmla="*/ 0 w 3581732"/>
              <a:gd name="connsiteY4-360" fmla="*/ 5368435 h 5393835"/>
              <a:gd name="connsiteX5-361" fmla="*/ 1331731 w 3581732"/>
              <a:gd name="connsiteY5-362" fmla="*/ 711877 h 5393835"/>
              <a:gd name="connsiteX6-363" fmla="*/ 787174 w 3581732"/>
              <a:gd name="connsiteY6-364" fmla="*/ 915077 h 5393835"/>
              <a:gd name="connsiteX7-365" fmla="*/ 1784517 w 3581732"/>
              <a:gd name="connsiteY7-366" fmla="*/ 0 h 5393835"/>
              <a:gd name="connsiteX0-367" fmla="*/ 1784517 w 3581732"/>
              <a:gd name="connsiteY0-368" fmla="*/ 0 h 5393835"/>
              <a:gd name="connsiteX1-369" fmla="*/ 2692959 w 3581732"/>
              <a:gd name="connsiteY1-370" fmla="*/ 902377 h 5393835"/>
              <a:gd name="connsiteX2-371" fmla="*/ 2110301 w 3581732"/>
              <a:gd name="connsiteY2-372" fmla="*/ 711877 h 5393835"/>
              <a:gd name="connsiteX3-373" fmla="*/ 3581732 w 3581732"/>
              <a:gd name="connsiteY3-374" fmla="*/ 5393835 h 5393835"/>
              <a:gd name="connsiteX4-375" fmla="*/ 0 w 3581732"/>
              <a:gd name="connsiteY4-376" fmla="*/ 5368435 h 5393835"/>
              <a:gd name="connsiteX5-377" fmla="*/ 1331731 w 3581732"/>
              <a:gd name="connsiteY5-378" fmla="*/ 711877 h 5393835"/>
              <a:gd name="connsiteX6-379" fmla="*/ 787174 w 3581732"/>
              <a:gd name="connsiteY6-380" fmla="*/ 915077 h 5393835"/>
              <a:gd name="connsiteX7-381" fmla="*/ 1784517 w 3581732"/>
              <a:gd name="connsiteY7-382" fmla="*/ 0 h 5393835"/>
              <a:gd name="connsiteX0-383" fmla="*/ 1784517 w 3581732"/>
              <a:gd name="connsiteY0-384" fmla="*/ 0 h 5393835"/>
              <a:gd name="connsiteX1-385" fmla="*/ 2692959 w 3581732"/>
              <a:gd name="connsiteY1-386" fmla="*/ 902377 h 5393835"/>
              <a:gd name="connsiteX2-387" fmla="*/ 2110301 w 3581732"/>
              <a:gd name="connsiteY2-388" fmla="*/ 711877 h 5393835"/>
              <a:gd name="connsiteX3-389" fmla="*/ 3581732 w 3581732"/>
              <a:gd name="connsiteY3-390" fmla="*/ 5393835 h 5393835"/>
              <a:gd name="connsiteX4-391" fmla="*/ 0 w 3581732"/>
              <a:gd name="connsiteY4-392" fmla="*/ 5368435 h 5393835"/>
              <a:gd name="connsiteX5-393" fmla="*/ 1484131 w 3581732"/>
              <a:gd name="connsiteY5-394" fmla="*/ 699177 h 5393835"/>
              <a:gd name="connsiteX6-395" fmla="*/ 787174 w 3581732"/>
              <a:gd name="connsiteY6-396" fmla="*/ 915077 h 5393835"/>
              <a:gd name="connsiteX7-397" fmla="*/ 1784517 w 3581732"/>
              <a:gd name="connsiteY7-398" fmla="*/ 0 h 5393835"/>
              <a:gd name="connsiteX0-399" fmla="*/ 1784517 w 3581732"/>
              <a:gd name="connsiteY0-400" fmla="*/ 0 h 5393835"/>
              <a:gd name="connsiteX1-401" fmla="*/ 2692959 w 3581732"/>
              <a:gd name="connsiteY1-402" fmla="*/ 902377 h 5393835"/>
              <a:gd name="connsiteX2-403" fmla="*/ 2110301 w 3581732"/>
              <a:gd name="connsiteY2-404" fmla="*/ 711877 h 5393835"/>
              <a:gd name="connsiteX3-405" fmla="*/ 3581732 w 3581732"/>
              <a:gd name="connsiteY3-406" fmla="*/ 5393835 h 5393835"/>
              <a:gd name="connsiteX4-407" fmla="*/ 0 w 3581732"/>
              <a:gd name="connsiteY4-408" fmla="*/ 5368435 h 5393835"/>
              <a:gd name="connsiteX5-409" fmla="*/ 1484131 w 3581732"/>
              <a:gd name="connsiteY5-410" fmla="*/ 699177 h 5393835"/>
              <a:gd name="connsiteX6-411" fmla="*/ 787174 w 3581732"/>
              <a:gd name="connsiteY6-412" fmla="*/ 915077 h 5393835"/>
              <a:gd name="connsiteX7-413" fmla="*/ 1784517 w 3581732"/>
              <a:gd name="connsiteY7-414" fmla="*/ 0 h 5393835"/>
              <a:gd name="connsiteX0-415" fmla="*/ 1784517 w 3581732"/>
              <a:gd name="connsiteY0-416" fmla="*/ 0 h 5393835"/>
              <a:gd name="connsiteX1-417" fmla="*/ 2692959 w 3581732"/>
              <a:gd name="connsiteY1-418" fmla="*/ 902377 h 5393835"/>
              <a:gd name="connsiteX2-419" fmla="*/ 2110301 w 3581732"/>
              <a:gd name="connsiteY2-420" fmla="*/ 711877 h 5393835"/>
              <a:gd name="connsiteX3-421" fmla="*/ 3581732 w 3581732"/>
              <a:gd name="connsiteY3-422" fmla="*/ 5393835 h 5393835"/>
              <a:gd name="connsiteX4-423" fmla="*/ 0 w 3581732"/>
              <a:gd name="connsiteY4-424" fmla="*/ 5368435 h 5393835"/>
              <a:gd name="connsiteX5-425" fmla="*/ 1484131 w 3581732"/>
              <a:gd name="connsiteY5-426" fmla="*/ 699177 h 5393835"/>
              <a:gd name="connsiteX6-427" fmla="*/ 914174 w 3581732"/>
              <a:gd name="connsiteY6-428" fmla="*/ 775377 h 5393835"/>
              <a:gd name="connsiteX7-429" fmla="*/ 1784517 w 3581732"/>
              <a:gd name="connsiteY7-430" fmla="*/ 0 h 5393835"/>
              <a:gd name="connsiteX0-431" fmla="*/ 1784517 w 3581732"/>
              <a:gd name="connsiteY0-432" fmla="*/ 0 h 5393835"/>
              <a:gd name="connsiteX1-433" fmla="*/ 2692959 w 3581732"/>
              <a:gd name="connsiteY1-434" fmla="*/ 762677 h 5393835"/>
              <a:gd name="connsiteX2-435" fmla="*/ 2110301 w 3581732"/>
              <a:gd name="connsiteY2-436" fmla="*/ 711877 h 5393835"/>
              <a:gd name="connsiteX3-437" fmla="*/ 3581732 w 3581732"/>
              <a:gd name="connsiteY3-438" fmla="*/ 5393835 h 5393835"/>
              <a:gd name="connsiteX4-439" fmla="*/ 0 w 3581732"/>
              <a:gd name="connsiteY4-440" fmla="*/ 5368435 h 5393835"/>
              <a:gd name="connsiteX5-441" fmla="*/ 1484131 w 3581732"/>
              <a:gd name="connsiteY5-442" fmla="*/ 699177 h 5393835"/>
              <a:gd name="connsiteX6-443" fmla="*/ 914174 w 3581732"/>
              <a:gd name="connsiteY6-444" fmla="*/ 775377 h 5393835"/>
              <a:gd name="connsiteX7-445" fmla="*/ 1784517 w 3581732"/>
              <a:gd name="connsiteY7-446" fmla="*/ 0 h 5393835"/>
              <a:gd name="connsiteX0-447" fmla="*/ 1784517 w 3581732"/>
              <a:gd name="connsiteY0-448" fmla="*/ 0 h 5393835"/>
              <a:gd name="connsiteX1-449" fmla="*/ 2667559 w 3581732"/>
              <a:gd name="connsiteY1-450" fmla="*/ 965877 h 5393835"/>
              <a:gd name="connsiteX2-451" fmla="*/ 2110301 w 3581732"/>
              <a:gd name="connsiteY2-452" fmla="*/ 711877 h 5393835"/>
              <a:gd name="connsiteX3-453" fmla="*/ 3581732 w 3581732"/>
              <a:gd name="connsiteY3-454" fmla="*/ 5393835 h 5393835"/>
              <a:gd name="connsiteX4-455" fmla="*/ 0 w 3581732"/>
              <a:gd name="connsiteY4-456" fmla="*/ 5368435 h 5393835"/>
              <a:gd name="connsiteX5-457" fmla="*/ 1484131 w 3581732"/>
              <a:gd name="connsiteY5-458" fmla="*/ 699177 h 5393835"/>
              <a:gd name="connsiteX6-459" fmla="*/ 914174 w 3581732"/>
              <a:gd name="connsiteY6-460" fmla="*/ 775377 h 5393835"/>
              <a:gd name="connsiteX7-461" fmla="*/ 1784517 w 3581732"/>
              <a:gd name="connsiteY7-462" fmla="*/ 0 h 5393835"/>
              <a:gd name="connsiteX0-463" fmla="*/ 1784517 w 3581732"/>
              <a:gd name="connsiteY0-464" fmla="*/ 0 h 5393835"/>
              <a:gd name="connsiteX1-465" fmla="*/ 2667559 w 3581732"/>
              <a:gd name="connsiteY1-466" fmla="*/ 965877 h 5393835"/>
              <a:gd name="connsiteX2-467" fmla="*/ 2110301 w 3581732"/>
              <a:gd name="connsiteY2-468" fmla="*/ 711877 h 5393835"/>
              <a:gd name="connsiteX3-469" fmla="*/ 3581732 w 3581732"/>
              <a:gd name="connsiteY3-470" fmla="*/ 5393835 h 5393835"/>
              <a:gd name="connsiteX4-471" fmla="*/ 0 w 3581732"/>
              <a:gd name="connsiteY4-472" fmla="*/ 5368435 h 5393835"/>
              <a:gd name="connsiteX5-473" fmla="*/ 1484131 w 3581732"/>
              <a:gd name="connsiteY5-474" fmla="*/ 699177 h 5393835"/>
              <a:gd name="connsiteX6-475" fmla="*/ 914174 w 3581732"/>
              <a:gd name="connsiteY6-476" fmla="*/ 927777 h 5393835"/>
              <a:gd name="connsiteX7-477" fmla="*/ 1784517 w 3581732"/>
              <a:gd name="connsiteY7-478" fmla="*/ 0 h 5393835"/>
              <a:gd name="connsiteX0-479" fmla="*/ 1784517 w 3581732"/>
              <a:gd name="connsiteY0-480" fmla="*/ 0 h 5393835"/>
              <a:gd name="connsiteX1-481" fmla="*/ 2667559 w 3581732"/>
              <a:gd name="connsiteY1-482" fmla="*/ 965877 h 5393835"/>
              <a:gd name="connsiteX2-483" fmla="*/ 2110301 w 3581732"/>
              <a:gd name="connsiteY2-484" fmla="*/ 711877 h 5393835"/>
              <a:gd name="connsiteX3-485" fmla="*/ 3581732 w 3581732"/>
              <a:gd name="connsiteY3-486" fmla="*/ 5393835 h 5393835"/>
              <a:gd name="connsiteX4-487" fmla="*/ 0 w 3581732"/>
              <a:gd name="connsiteY4-488" fmla="*/ 5368435 h 5393835"/>
              <a:gd name="connsiteX5-489" fmla="*/ 1471431 w 3581732"/>
              <a:gd name="connsiteY5-490" fmla="*/ 864277 h 5393835"/>
              <a:gd name="connsiteX6-491" fmla="*/ 914174 w 3581732"/>
              <a:gd name="connsiteY6-492" fmla="*/ 927777 h 5393835"/>
              <a:gd name="connsiteX7-493" fmla="*/ 1784517 w 3581732"/>
              <a:gd name="connsiteY7-494" fmla="*/ 0 h 5393835"/>
              <a:gd name="connsiteX0-495" fmla="*/ 1784517 w 3581732"/>
              <a:gd name="connsiteY0-496" fmla="*/ 0 h 5393835"/>
              <a:gd name="connsiteX1-497" fmla="*/ 2667559 w 3581732"/>
              <a:gd name="connsiteY1-498" fmla="*/ 965877 h 5393835"/>
              <a:gd name="connsiteX2-499" fmla="*/ 2084901 w 3581732"/>
              <a:gd name="connsiteY2-500" fmla="*/ 876977 h 5393835"/>
              <a:gd name="connsiteX3-501" fmla="*/ 3581732 w 3581732"/>
              <a:gd name="connsiteY3-502" fmla="*/ 5393835 h 5393835"/>
              <a:gd name="connsiteX4-503" fmla="*/ 0 w 3581732"/>
              <a:gd name="connsiteY4-504" fmla="*/ 5368435 h 5393835"/>
              <a:gd name="connsiteX5-505" fmla="*/ 1471431 w 3581732"/>
              <a:gd name="connsiteY5-506" fmla="*/ 864277 h 5393835"/>
              <a:gd name="connsiteX6-507" fmla="*/ 914174 w 3581732"/>
              <a:gd name="connsiteY6-508" fmla="*/ 927777 h 5393835"/>
              <a:gd name="connsiteX7-509" fmla="*/ 1784517 w 3581732"/>
              <a:gd name="connsiteY7-510" fmla="*/ 0 h 5393835"/>
            </a:gdLst>
            <a:ahLst/>
            <a:cxnLst/>
            <a:rect l="l" t="t" r="r" b="b"/>
            <a:pathLst>
              <a:path w="3581732" h="5393835">
                <a:moveTo>
                  <a:pt x="1784517" y="0"/>
                </a:moveTo>
                <a:lnTo>
                  <a:pt x="2667559" y="965877"/>
                </a:lnTo>
                <a:lnTo>
                  <a:pt x="2084901" y="876977"/>
                </a:lnTo>
                <a:cubicBezTo>
                  <a:pt x="2088545" y="2496896"/>
                  <a:pt x="2498588" y="4116816"/>
                  <a:pt x="3581732" y="5393835"/>
                </a:cubicBezTo>
                <a:lnTo>
                  <a:pt x="0" y="5368435"/>
                </a:lnTo>
                <a:cubicBezTo>
                  <a:pt x="1129710" y="4193016"/>
                  <a:pt x="1383121" y="2661996"/>
                  <a:pt x="1471431" y="864277"/>
                </a:cubicBezTo>
                <a:lnTo>
                  <a:pt x="914174" y="927777"/>
                </a:lnTo>
                <a:lnTo>
                  <a:pt x="1784517" y="0"/>
                </a:lnTo>
                <a:close/>
              </a:path>
            </a:pathLst>
          </a:custGeom>
          <a:gradFill>
            <a:gsLst>
              <a:gs pos="0">
                <a:schemeClr val="accent1">
                  <a:alpha val="50000"/>
                </a:schemeClr>
              </a:gs>
              <a:gs pos="100000">
                <a:schemeClr val="accent2">
                  <a:alpha val="0"/>
                  <a:lumMod val="0"/>
                  <a:lumOff val="10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9248846" y="3168254"/>
            <a:ext cx="1570599" cy="2365698"/>
          </a:xfrm>
          <a:custGeom>
            <a:avLst/>
            <a:gdLst>
              <a:gd name="connsiteX0" fmla="*/ 921143 w 1842285"/>
              <a:gd name="connsiteY0" fmla="*/ 0 h 5812935"/>
              <a:gd name="connsiteX1" fmla="*/ 1842285 w 1842285"/>
              <a:gd name="connsiteY1" fmla="*/ 1588177 h 5812935"/>
              <a:gd name="connsiteX2" fmla="*/ 1323127 w 1842285"/>
              <a:gd name="connsiteY2" fmla="*/ 1588177 h 5812935"/>
              <a:gd name="connsiteX3" fmla="*/ 1715058 w 1842285"/>
              <a:gd name="connsiteY3" fmla="*/ 5812935 h 5812935"/>
              <a:gd name="connsiteX4" fmla="*/ 127226 w 1842285"/>
              <a:gd name="connsiteY4" fmla="*/ 5812935 h 5812935"/>
              <a:gd name="connsiteX5" fmla="*/ 519157 w 1842285"/>
              <a:gd name="connsiteY5" fmla="*/ 1588177 h 5812935"/>
              <a:gd name="connsiteX6" fmla="*/ 0 w 1842285"/>
              <a:gd name="connsiteY6" fmla="*/ 1588177 h 5812935"/>
              <a:gd name="connsiteX0-1" fmla="*/ 1771817 w 2692959"/>
              <a:gd name="connsiteY0-2" fmla="*/ 0 h 6219335"/>
              <a:gd name="connsiteX1-3" fmla="*/ 2692959 w 2692959"/>
              <a:gd name="connsiteY1-4" fmla="*/ 1588177 h 6219335"/>
              <a:gd name="connsiteX2-5" fmla="*/ 2173801 w 2692959"/>
              <a:gd name="connsiteY2-6" fmla="*/ 1588177 h 6219335"/>
              <a:gd name="connsiteX3-7" fmla="*/ 2565732 w 2692959"/>
              <a:gd name="connsiteY3-8" fmla="*/ 5812935 h 6219335"/>
              <a:gd name="connsiteX4-9" fmla="*/ 0 w 2692959"/>
              <a:gd name="connsiteY4-10" fmla="*/ 6219335 h 6219335"/>
              <a:gd name="connsiteX5-11" fmla="*/ 1369831 w 2692959"/>
              <a:gd name="connsiteY5-12" fmla="*/ 1588177 h 6219335"/>
              <a:gd name="connsiteX6-13" fmla="*/ 850674 w 2692959"/>
              <a:gd name="connsiteY6-14" fmla="*/ 1588177 h 6219335"/>
              <a:gd name="connsiteX7" fmla="*/ 1771817 w 2692959"/>
              <a:gd name="connsiteY7" fmla="*/ 0 h 6219335"/>
              <a:gd name="connsiteX0-15" fmla="*/ 1771817 w 3403932"/>
              <a:gd name="connsiteY0-16" fmla="*/ 0 h 6219335"/>
              <a:gd name="connsiteX1-17" fmla="*/ 2692959 w 3403932"/>
              <a:gd name="connsiteY1-18" fmla="*/ 1588177 h 6219335"/>
              <a:gd name="connsiteX2-19" fmla="*/ 2173801 w 3403932"/>
              <a:gd name="connsiteY2-20" fmla="*/ 1588177 h 6219335"/>
              <a:gd name="connsiteX3-21" fmla="*/ 3403932 w 3403932"/>
              <a:gd name="connsiteY3-22" fmla="*/ 6143135 h 6219335"/>
              <a:gd name="connsiteX4-23" fmla="*/ 0 w 3403932"/>
              <a:gd name="connsiteY4-24" fmla="*/ 6219335 h 6219335"/>
              <a:gd name="connsiteX5-25" fmla="*/ 1369831 w 3403932"/>
              <a:gd name="connsiteY5-26" fmla="*/ 1588177 h 6219335"/>
              <a:gd name="connsiteX6-27" fmla="*/ 850674 w 3403932"/>
              <a:gd name="connsiteY6-28" fmla="*/ 1588177 h 6219335"/>
              <a:gd name="connsiteX7-29" fmla="*/ 1771817 w 3403932"/>
              <a:gd name="connsiteY7-30" fmla="*/ 0 h 6219335"/>
              <a:gd name="connsiteX0-31" fmla="*/ 1771817 w 3403932"/>
              <a:gd name="connsiteY0-32" fmla="*/ 0 h 6219335"/>
              <a:gd name="connsiteX1-33" fmla="*/ 2692959 w 3403932"/>
              <a:gd name="connsiteY1-34" fmla="*/ 1588177 h 6219335"/>
              <a:gd name="connsiteX2-35" fmla="*/ 2173801 w 3403932"/>
              <a:gd name="connsiteY2-36" fmla="*/ 1588177 h 6219335"/>
              <a:gd name="connsiteX3-37" fmla="*/ 3403932 w 3403932"/>
              <a:gd name="connsiteY3-38" fmla="*/ 6143135 h 6219335"/>
              <a:gd name="connsiteX4-39" fmla="*/ 0 w 3403932"/>
              <a:gd name="connsiteY4-40" fmla="*/ 6219335 h 6219335"/>
              <a:gd name="connsiteX5-41" fmla="*/ 1369831 w 3403932"/>
              <a:gd name="connsiteY5-42" fmla="*/ 1588177 h 6219335"/>
              <a:gd name="connsiteX6-43" fmla="*/ 850674 w 3403932"/>
              <a:gd name="connsiteY6-44" fmla="*/ 1588177 h 6219335"/>
              <a:gd name="connsiteX7-45" fmla="*/ 1771817 w 3403932"/>
              <a:gd name="connsiteY7-46" fmla="*/ 0 h 6219335"/>
              <a:gd name="connsiteX0-47" fmla="*/ 1771817 w 3403932"/>
              <a:gd name="connsiteY0-48" fmla="*/ 0 h 6219335"/>
              <a:gd name="connsiteX1-49" fmla="*/ 2692959 w 3403932"/>
              <a:gd name="connsiteY1-50" fmla="*/ 1588177 h 6219335"/>
              <a:gd name="connsiteX2-51" fmla="*/ 2173801 w 3403932"/>
              <a:gd name="connsiteY2-52" fmla="*/ 1588177 h 6219335"/>
              <a:gd name="connsiteX3-53" fmla="*/ 3403932 w 3403932"/>
              <a:gd name="connsiteY3-54" fmla="*/ 6143135 h 6219335"/>
              <a:gd name="connsiteX4-55" fmla="*/ 0 w 3403932"/>
              <a:gd name="connsiteY4-56" fmla="*/ 6219335 h 6219335"/>
              <a:gd name="connsiteX5-57" fmla="*/ 1369831 w 3403932"/>
              <a:gd name="connsiteY5-58" fmla="*/ 1588177 h 6219335"/>
              <a:gd name="connsiteX6-59" fmla="*/ 850674 w 3403932"/>
              <a:gd name="connsiteY6-60" fmla="*/ 1588177 h 6219335"/>
              <a:gd name="connsiteX7-61" fmla="*/ 1771817 w 3403932"/>
              <a:gd name="connsiteY7-62" fmla="*/ 0 h 6219335"/>
              <a:gd name="connsiteX0-63" fmla="*/ 1771817 w 3403932"/>
              <a:gd name="connsiteY0-64" fmla="*/ 0 h 6219335"/>
              <a:gd name="connsiteX1-65" fmla="*/ 2692959 w 3403932"/>
              <a:gd name="connsiteY1-66" fmla="*/ 1588177 h 6219335"/>
              <a:gd name="connsiteX2-67" fmla="*/ 2173801 w 3403932"/>
              <a:gd name="connsiteY2-68" fmla="*/ 1588177 h 6219335"/>
              <a:gd name="connsiteX3-69" fmla="*/ 3403932 w 3403932"/>
              <a:gd name="connsiteY3-70" fmla="*/ 6143135 h 6219335"/>
              <a:gd name="connsiteX4-71" fmla="*/ 0 w 3403932"/>
              <a:gd name="connsiteY4-72" fmla="*/ 6219335 h 6219335"/>
              <a:gd name="connsiteX5-73" fmla="*/ 1369831 w 3403932"/>
              <a:gd name="connsiteY5-74" fmla="*/ 1588177 h 6219335"/>
              <a:gd name="connsiteX6-75" fmla="*/ 850674 w 3403932"/>
              <a:gd name="connsiteY6-76" fmla="*/ 1588177 h 6219335"/>
              <a:gd name="connsiteX7-77" fmla="*/ 1771817 w 3403932"/>
              <a:gd name="connsiteY7-78" fmla="*/ 0 h 6219335"/>
              <a:gd name="connsiteX0-79" fmla="*/ 1771817 w 3403932"/>
              <a:gd name="connsiteY0-80" fmla="*/ 0 h 6219335"/>
              <a:gd name="connsiteX1-81" fmla="*/ 2692959 w 3403932"/>
              <a:gd name="connsiteY1-82" fmla="*/ 1588177 h 6219335"/>
              <a:gd name="connsiteX2-83" fmla="*/ 2173801 w 3403932"/>
              <a:gd name="connsiteY2-84" fmla="*/ 1588177 h 6219335"/>
              <a:gd name="connsiteX3-85" fmla="*/ 3403932 w 3403932"/>
              <a:gd name="connsiteY3-86" fmla="*/ 6143135 h 6219335"/>
              <a:gd name="connsiteX4-87" fmla="*/ 0 w 3403932"/>
              <a:gd name="connsiteY4-88" fmla="*/ 6219335 h 6219335"/>
              <a:gd name="connsiteX5-89" fmla="*/ 1369831 w 3403932"/>
              <a:gd name="connsiteY5-90" fmla="*/ 1588177 h 6219335"/>
              <a:gd name="connsiteX6-91" fmla="*/ 850674 w 3403932"/>
              <a:gd name="connsiteY6-92" fmla="*/ 1588177 h 6219335"/>
              <a:gd name="connsiteX7-93" fmla="*/ 1771817 w 3403932"/>
              <a:gd name="connsiteY7-94" fmla="*/ 0 h 6219335"/>
              <a:gd name="connsiteX0-95" fmla="*/ 1771817 w 3403932"/>
              <a:gd name="connsiteY0-96" fmla="*/ 0 h 6219335"/>
              <a:gd name="connsiteX1-97" fmla="*/ 2692959 w 3403932"/>
              <a:gd name="connsiteY1-98" fmla="*/ 1588177 h 6219335"/>
              <a:gd name="connsiteX2-99" fmla="*/ 2173801 w 3403932"/>
              <a:gd name="connsiteY2-100" fmla="*/ 1588177 h 6219335"/>
              <a:gd name="connsiteX3-101" fmla="*/ 3403932 w 3403932"/>
              <a:gd name="connsiteY3-102" fmla="*/ 6143135 h 6219335"/>
              <a:gd name="connsiteX4-103" fmla="*/ 0 w 3403932"/>
              <a:gd name="connsiteY4-104" fmla="*/ 6219335 h 6219335"/>
              <a:gd name="connsiteX5-105" fmla="*/ 1369831 w 3403932"/>
              <a:gd name="connsiteY5-106" fmla="*/ 1588177 h 6219335"/>
              <a:gd name="connsiteX6-107" fmla="*/ 850674 w 3403932"/>
              <a:gd name="connsiteY6-108" fmla="*/ 1588177 h 6219335"/>
              <a:gd name="connsiteX7-109" fmla="*/ 1771817 w 3403932"/>
              <a:gd name="connsiteY7-110" fmla="*/ 0 h 6219335"/>
              <a:gd name="connsiteX0-111" fmla="*/ 1771817 w 3403932"/>
              <a:gd name="connsiteY0-112" fmla="*/ 0 h 6219335"/>
              <a:gd name="connsiteX1-113" fmla="*/ 2692959 w 3403932"/>
              <a:gd name="connsiteY1-114" fmla="*/ 1588177 h 6219335"/>
              <a:gd name="connsiteX2-115" fmla="*/ 2173801 w 3403932"/>
              <a:gd name="connsiteY2-116" fmla="*/ 1588177 h 6219335"/>
              <a:gd name="connsiteX3-117" fmla="*/ 3403932 w 3403932"/>
              <a:gd name="connsiteY3-118" fmla="*/ 6143135 h 6219335"/>
              <a:gd name="connsiteX4-119" fmla="*/ 0 w 3403932"/>
              <a:gd name="connsiteY4-120" fmla="*/ 6219335 h 6219335"/>
              <a:gd name="connsiteX5-121" fmla="*/ 1369831 w 3403932"/>
              <a:gd name="connsiteY5-122" fmla="*/ 1588177 h 6219335"/>
              <a:gd name="connsiteX6-123" fmla="*/ 850674 w 3403932"/>
              <a:gd name="connsiteY6-124" fmla="*/ 1588177 h 6219335"/>
              <a:gd name="connsiteX7-125" fmla="*/ 1771817 w 3403932"/>
              <a:gd name="connsiteY7-126" fmla="*/ 0 h 6219335"/>
              <a:gd name="connsiteX0-127" fmla="*/ 1771817 w 3403932"/>
              <a:gd name="connsiteY0-128" fmla="*/ 0 h 6219335"/>
              <a:gd name="connsiteX1-129" fmla="*/ 2692959 w 3403932"/>
              <a:gd name="connsiteY1-130" fmla="*/ 1588177 h 6219335"/>
              <a:gd name="connsiteX2-131" fmla="*/ 2173801 w 3403932"/>
              <a:gd name="connsiteY2-132" fmla="*/ 1588177 h 6219335"/>
              <a:gd name="connsiteX3-133" fmla="*/ 3403932 w 3403932"/>
              <a:gd name="connsiteY3-134" fmla="*/ 6143135 h 6219335"/>
              <a:gd name="connsiteX4-135" fmla="*/ 0 w 3403932"/>
              <a:gd name="connsiteY4-136" fmla="*/ 6219335 h 6219335"/>
              <a:gd name="connsiteX5-137" fmla="*/ 1369831 w 3403932"/>
              <a:gd name="connsiteY5-138" fmla="*/ 1588177 h 6219335"/>
              <a:gd name="connsiteX6-139" fmla="*/ 825274 w 3403932"/>
              <a:gd name="connsiteY6-140" fmla="*/ 1689777 h 6219335"/>
              <a:gd name="connsiteX7-141" fmla="*/ 1771817 w 3403932"/>
              <a:gd name="connsiteY7-142" fmla="*/ 0 h 6219335"/>
              <a:gd name="connsiteX0-143" fmla="*/ 1771817 w 3403932"/>
              <a:gd name="connsiteY0-144" fmla="*/ 0 h 6219335"/>
              <a:gd name="connsiteX1-145" fmla="*/ 2692959 w 3403932"/>
              <a:gd name="connsiteY1-146" fmla="*/ 1664377 h 6219335"/>
              <a:gd name="connsiteX2-147" fmla="*/ 2173801 w 3403932"/>
              <a:gd name="connsiteY2-148" fmla="*/ 1588177 h 6219335"/>
              <a:gd name="connsiteX3-149" fmla="*/ 3403932 w 3403932"/>
              <a:gd name="connsiteY3-150" fmla="*/ 6143135 h 6219335"/>
              <a:gd name="connsiteX4-151" fmla="*/ 0 w 3403932"/>
              <a:gd name="connsiteY4-152" fmla="*/ 6219335 h 6219335"/>
              <a:gd name="connsiteX5-153" fmla="*/ 1369831 w 3403932"/>
              <a:gd name="connsiteY5-154" fmla="*/ 1588177 h 6219335"/>
              <a:gd name="connsiteX6-155" fmla="*/ 825274 w 3403932"/>
              <a:gd name="connsiteY6-156" fmla="*/ 1689777 h 6219335"/>
              <a:gd name="connsiteX7-157" fmla="*/ 1771817 w 3403932"/>
              <a:gd name="connsiteY7-158" fmla="*/ 0 h 6219335"/>
              <a:gd name="connsiteX0-159" fmla="*/ 1822617 w 3403932"/>
              <a:gd name="connsiteY0-160" fmla="*/ 0 h 5444635"/>
              <a:gd name="connsiteX1-161" fmla="*/ 2692959 w 3403932"/>
              <a:gd name="connsiteY1-162" fmla="*/ 889677 h 5444635"/>
              <a:gd name="connsiteX2-163" fmla="*/ 2173801 w 3403932"/>
              <a:gd name="connsiteY2-164" fmla="*/ 813477 h 5444635"/>
              <a:gd name="connsiteX3-165" fmla="*/ 3403932 w 3403932"/>
              <a:gd name="connsiteY3-166" fmla="*/ 5368435 h 5444635"/>
              <a:gd name="connsiteX4-167" fmla="*/ 0 w 3403932"/>
              <a:gd name="connsiteY4-168" fmla="*/ 5444635 h 5444635"/>
              <a:gd name="connsiteX5-169" fmla="*/ 1369831 w 3403932"/>
              <a:gd name="connsiteY5-170" fmla="*/ 813477 h 5444635"/>
              <a:gd name="connsiteX6-171" fmla="*/ 825274 w 3403932"/>
              <a:gd name="connsiteY6-172" fmla="*/ 915077 h 5444635"/>
              <a:gd name="connsiteX7-173" fmla="*/ 1822617 w 3403932"/>
              <a:gd name="connsiteY7-174" fmla="*/ 0 h 5444635"/>
              <a:gd name="connsiteX0-175" fmla="*/ 1784517 w 3365832"/>
              <a:gd name="connsiteY0-176" fmla="*/ 0 h 5368435"/>
              <a:gd name="connsiteX1-177" fmla="*/ 2654859 w 3365832"/>
              <a:gd name="connsiteY1-178" fmla="*/ 889677 h 5368435"/>
              <a:gd name="connsiteX2-179" fmla="*/ 2135701 w 3365832"/>
              <a:gd name="connsiteY2-180" fmla="*/ 813477 h 5368435"/>
              <a:gd name="connsiteX3-181" fmla="*/ 3365832 w 3365832"/>
              <a:gd name="connsiteY3-182" fmla="*/ 5368435 h 5368435"/>
              <a:gd name="connsiteX4-183" fmla="*/ 0 w 3365832"/>
              <a:gd name="connsiteY4-184" fmla="*/ 5368435 h 5368435"/>
              <a:gd name="connsiteX5-185" fmla="*/ 1331731 w 3365832"/>
              <a:gd name="connsiteY5-186" fmla="*/ 813477 h 5368435"/>
              <a:gd name="connsiteX6-187" fmla="*/ 787174 w 3365832"/>
              <a:gd name="connsiteY6-188" fmla="*/ 915077 h 5368435"/>
              <a:gd name="connsiteX7-189" fmla="*/ 1784517 w 3365832"/>
              <a:gd name="connsiteY7-190" fmla="*/ 0 h 5368435"/>
              <a:gd name="connsiteX0-191" fmla="*/ 1784517 w 3492832"/>
              <a:gd name="connsiteY0-192" fmla="*/ 0 h 5368435"/>
              <a:gd name="connsiteX1-193" fmla="*/ 2654859 w 3492832"/>
              <a:gd name="connsiteY1-194" fmla="*/ 889677 h 5368435"/>
              <a:gd name="connsiteX2-195" fmla="*/ 2135701 w 3492832"/>
              <a:gd name="connsiteY2-196" fmla="*/ 813477 h 5368435"/>
              <a:gd name="connsiteX3-197" fmla="*/ 3492832 w 3492832"/>
              <a:gd name="connsiteY3-198" fmla="*/ 5368435 h 5368435"/>
              <a:gd name="connsiteX4-199" fmla="*/ 0 w 3492832"/>
              <a:gd name="connsiteY4-200" fmla="*/ 5368435 h 5368435"/>
              <a:gd name="connsiteX5-201" fmla="*/ 1331731 w 3492832"/>
              <a:gd name="connsiteY5-202" fmla="*/ 813477 h 5368435"/>
              <a:gd name="connsiteX6-203" fmla="*/ 787174 w 3492832"/>
              <a:gd name="connsiteY6-204" fmla="*/ 915077 h 5368435"/>
              <a:gd name="connsiteX7-205" fmla="*/ 1784517 w 3492832"/>
              <a:gd name="connsiteY7-206" fmla="*/ 0 h 5368435"/>
              <a:gd name="connsiteX0-207" fmla="*/ 1784517 w 3581732"/>
              <a:gd name="connsiteY0-208" fmla="*/ 0 h 5393835"/>
              <a:gd name="connsiteX1-209" fmla="*/ 2654859 w 3581732"/>
              <a:gd name="connsiteY1-210" fmla="*/ 889677 h 5393835"/>
              <a:gd name="connsiteX2-211" fmla="*/ 2135701 w 3581732"/>
              <a:gd name="connsiteY2-212" fmla="*/ 813477 h 5393835"/>
              <a:gd name="connsiteX3-213" fmla="*/ 3581732 w 3581732"/>
              <a:gd name="connsiteY3-214" fmla="*/ 5393835 h 5393835"/>
              <a:gd name="connsiteX4-215" fmla="*/ 0 w 3581732"/>
              <a:gd name="connsiteY4-216" fmla="*/ 5368435 h 5393835"/>
              <a:gd name="connsiteX5-217" fmla="*/ 1331731 w 3581732"/>
              <a:gd name="connsiteY5-218" fmla="*/ 813477 h 5393835"/>
              <a:gd name="connsiteX6-219" fmla="*/ 787174 w 3581732"/>
              <a:gd name="connsiteY6-220" fmla="*/ 915077 h 5393835"/>
              <a:gd name="connsiteX7-221" fmla="*/ 1784517 w 3581732"/>
              <a:gd name="connsiteY7-222" fmla="*/ 0 h 5393835"/>
              <a:gd name="connsiteX0-223" fmla="*/ 1784517 w 3581732"/>
              <a:gd name="connsiteY0-224" fmla="*/ 0 h 5393835"/>
              <a:gd name="connsiteX1-225" fmla="*/ 2654859 w 3581732"/>
              <a:gd name="connsiteY1-226" fmla="*/ 889677 h 5393835"/>
              <a:gd name="connsiteX2-227" fmla="*/ 2135701 w 3581732"/>
              <a:gd name="connsiteY2-228" fmla="*/ 813477 h 5393835"/>
              <a:gd name="connsiteX3-229" fmla="*/ 3581732 w 3581732"/>
              <a:gd name="connsiteY3-230" fmla="*/ 5393835 h 5393835"/>
              <a:gd name="connsiteX4-231" fmla="*/ 0 w 3581732"/>
              <a:gd name="connsiteY4-232" fmla="*/ 5368435 h 5393835"/>
              <a:gd name="connsiteX5-233" fmla="*/ 1331731 w 3581732"/>
              <a:gd name="connsiteY5-234" fmla="*/ 813477 h 5393835"/>
              <a:gd name="connsiteX6-235" fmla="*/ 787174 w 3581732"/>
              <a:gd name="connsiteY6-236" fmla="*/ 915077 h 5393835"/>
              <a:gd name="connsiteX7-237" fmla="*/ 1784517 w 3581732"/>
              <a:gd name="connsiteY7-238" fmla="*/ 0 h 5393835"/>
              <a:gd name="connsiteX0-239" fmla="*/ 1784517 w 3581732"/>
              <a:gd name="connsiteY0-240" fmla="*/ 0 h 5393835"/>
              <a:gd name="connsiteX1-241" fmla="*/ 2654859 w 3581732"/>
              <a:gd name="connsiteY1-242" fmla="*/ 889677 h 5393835"/>
              <a:gd name="connsiteX2-243" fmla="*/ 2135701 w 3581732"/>
              <a:gd name="connsiteY2-244" fmla="*/ 813477 h 5393835"/>
              <a:gd name="connsiteX3-245" fmla="*/ 3581732 w 3581732"/>
              <a:gd name="connsiteY3-246" fmla="*/ 5393835 h 5393835"/>
              <a:gd name="connsiteX4-247" fmla="*/ 0 w 3581732"/>
              <a:gd name="connsiteY4-248" fmla="*/ 5368435 h 5393835"/>
              <a:gd name="connsiteX5-249" fmla="*/ 1331731 w 3581732"/>
              <a:gd name="connsiteY5-250" fmla="*/ 813477 h 5393835"/>
              <a:gd name="connsiteX6-251" fmla="*/ 787174 w 3581732"/>
              <a:gd name="connsiteY6-252" fmla="*/ 915077 h 5393835"/>
              <a:gd name="connsiteX7-253" fmla="*/ 1784517 w 3581732"/>
              <a:gd name="connsiteY7-254" fmla="*/ 0 h 5393835"/>
              <a:gd name="connsiteX0-255" fmla="*/ 1784517 w 3581732"/>
              <a:gd name="connsiteY0-256" fmla="*/ 0 h 5393835"/>
              <a:gd name="connsiteX1-257" fmla="*/ 2654859 w 3581732"/>
              <a:gd name="connsiteY1-258" fmla="*/ 889677 h 5393835"/>
              <a:gd name="connsiteX2-259" fmla="*/ 2135701 w 3581732"/>
              <a:gd name="connsiteY2-260" fmla="*/ 813477 h 5393835"/>
              <a:gd name="connsiteX3-261" fmla="*/ 3581732 w 3581732"/>
              <a:gd name="connsiteY3-262" fmla="*/ 5393835 h 5393835"/>
              <a:gd name="connsiteX4-263" fmla="*/ 0 w 3581732"/>
              <a:gd name="connsiteY4-264" fmla="*/ 5368435 h 5393835"/>
              <a:gd name="connsiteX5-265" fmla="*/ 1331731 w 3581732"/>
              <a:gd name="connsiteY5-266" fmla="*/ 813477 h 5393835"/>
              <a:gd name="connsiteX6-267" fmla="*/ 787174 w 3581732"/>
              <a:gd name="connsiteY6-268" fmla="*/ 915077 h 5393835"/>
              <a:gd name="connsiteX7-269" fmla="*/ 1784517 w 3581732"/>
              <a:gd name="connsiteY7-270" fmla="*/ 0 h 5393835"/>
              <a:gd name="connsiteX0-271" fmla="*/ 1784517 w 3581732"/>
              <a:gd name="connsiteY0-272" fmla="*/ 0 h 5393835"/>
              <a:gd name="connsiteX1-273" fmla="*/ 2654859 w 3581732"/>
              <a:gd name="connsiteY1-274" fmla="*/ 889677 h 5393835"/>
              <a:gd name="connsiteX2-275" fmla="*/ 2135701 w 3581732"/>
              <a:gd name="connsiteY2-276" fmla="*/ 813477 h 5393835"/>
              <a:gd name="connsiteX3-277" fmla="*/ 3581732 w 3581732"/>
              <a:gd name="connsiteY3-278" fmla="*/ 5393835 h 5393835"/>
              <a:gd name="connsiteX4-279" fmla="*/ 0 w 3581732"/>
              <a:gd name="connsiteY4-280" fmla="*/ 5368435 h 5393835"/>
              <a:gd name="connsiteX5-281" fmla="*/ 1331731 w 3581732"/>
              <a:gd name="connsiteY5-282" fmla="*/ 813477 h 5393835"/>
              <a:gd name="connsiteX6-283" fmla="*/ 787174 w 3581732"/>
              <a:gd name="connsiteY6-284" fmla="*/ 915077 h 5393835"/>
              <a:gd name="connsiteX7-285" fmla="*/ 1784517 w 3581732"/>
              <a:gd name="connsiteY7-286" fmla="*/ 0 h 5393835"/>
              <a:gd name="connsiteX0-287" fmla="*/ 1784517 w 3581732"/>
              <a:gd name="connsiteY0-288" fmla="*/ 0 h 5393835"/>
              <a:gd name="connsiteX1-289" fmla="*/ 2654859 w 3581732"/>
              <a:gd name="connsiteY1-290" fmla="*/ 889677 h 5393835"/>
              <a:gd name="connsiteX2-291" fmla="*/ 2110301 w 3581732"/>
              <a:gd name="connsiteY2-292" fmla="*/ 711877 h 5393835"/>
              <a:gd name="connsiteX3-293" fmla="*/ 3581732 w 3581732"/>
              <a:gd name="connsiteY3-294" fmla="*/ 5393835 h 5393835"/>
              <a:gd name="connsiteX4-295" fmla="*/ 0 w 3581732"/>
              <a:gd name="connsiteY4-296" fmla="*/ 5368435 h 5393835"/>
              <a:gd name="connsiteX5-297" fmla="*/ 1331731 w 3581732"/>
              <a:gd name="connsiteY5-298" fmla="*/ 813477 h 5393835"/>
              <a:gd name="connsiteX6-299" fmla="*/ 787174 w 3581732"/>
              <a:gd name="connsiteY6-300" fmla="*/ 915077 h 5393835"/>
              <a:gd name="connsiteX7-301" fmla="*/ 1784517 w 3581732"/>
              <a:gd name="connsiteY7-302" fmla="*/ 0 h 5393835"/>
              <a:gd name="connsiteX0-303" fmla="*/ 1784517 w 3581732"/>
              <a:gd name="connsiteY0-304" fmla="*/ 0 h 5393835"/>
              <a:gd name="connsiteX1-305" fmla="*/ 2654859 w 3581732"/>
              <a:gd name="connsiteY1-306" fmla="*/ 889677 h 5393835"/>
              <a:gd name="connsiteX2-307" fmla="*/ 2110301 w 3581732"/>
              <a:gd name="connsiteY2-308" fmla="*/ 711877 h 5393835"/>
              <a:gd name="connsiteX3-309" fmla="*/ 3581732 w 3581732"/>
              <a:gd name="connsiteY3-310" fmla="*/ 5393835 h 5393835"/>
              <a:gd name="connsiteX4-311" fmla="*/ 0 w 3581732"/>
              <a:gd name="connsiteY4-312" fmla="*/ 5368435 h 5393835"/>
              <a:gd name="connsiteX5-313" fmla="*/ 1331731 w 3581732"/>
              <a:gd name="connsiteY5-314" fmla="*/ 737277 h 5393835"/>
              <a:gd name="connsiteX6-315" fmla="*/ 787174 w 3581732"/>
              <a:gd name="connsiteY6-316" fmla="*/ 915077 h 5393835"/>
              <a:gd name="connsiteX7-317" fmla="*/ 1784517 w 3581732"/>
              <a:gd name="connsiteY7-318" fmla="*/ 0 h 5393835"/>
              <a:gd name="connsiteX0-319" fmla="*/ 1784517 w 3581732"/>
              <a:gd name="connsiteY0-320" fmla="*/ 0 h 5393835"/>
              <a:gd name="connsiteX1-321" fmla="*/ 2654859 w 3581732"/>
              <a:gd name="connsiteY1-322" fmla="*/ 889677 h 5393835"/>
              <a:gd name="connsiteX2-323" fmla="*/ 2110301 w 3581732"/>
              <a:gd name="connsiteY2-324" fmla="*/ 711877 h 5393835"/>
              <a:gd name="connsiteX3-325" fmla="*/ 3581732 w 3581732"/>
              <a:gd name="connsiteY3-326" fmla="*/ 5393835 h 5393835"/>
              <a:gd name="connsiteX4-327" fmla="*/ 0 w 3581732"/>
              <a:gd name="connsiteY4-328" fmla="*/ 5368435 h 5393835"/>
              <a:gd name="connsiteX5-329" fmla="*/ 1331731 w 3581732"/>
              <a:gd name="connsiteY5-330" fmla="*/ 749977 h 5393835"/>
              <a:gd name="connsiteX6-331" fmla="*/ 787174 w 3581732"/>
              <a:gd name="connsiteY6-332" fmla="*/ 915077 h 5393835"/>
              <a:gd name="connsiteX7-333" fmla="*/ 1784517 w 3581732"/>
              <a:gd name="connsiteY7-334" fmla="*/ 0 h 5393835"/>
              <a:gd name="connsiteX0-335" fmla="*/ 1784517 w 3581732"/>
              <a:gd name="connsiteY0-336" fmla="*/ 0 h 5393835"/>
              <a:gd name="connsiteX1-337" fmla="*/ 2654859 w 3581732"/>
              <a:gd name="connsiteY1-338" fmla="*/ 889677 h 5393835"/>
              <a:gd name="connsiteX2-339" fmla="*/ 2110301 w 3581732"/>
              <a:gd name="connsiteY2-340" fmla="*/ 711877 h 5393835"/>
              <a:gd name="connsiteX3-341" fmla="*/ 3581732 w 3581732"/>
              <a:gd name="connsiteY3-342" fmla="*/ 5393835 h 5393835"/>
              <a:gd name="connsiteX4-343" fmla="*/ 0 w 3581732"/>
              <a:gd name="connsiteY4-344" fmla="*/ 5368435 h 5393835"/>
              <a:gd name="connsiteX5-345" fmla="*/ 1331731 w 3581732"/>
              <a:gd name="connsiteY5-346" fmla="*/ 711877 h 5393835"/>
              <a:gd name="connsiteX6-347" fmla="*/ 787174 w 3581732"/>
              <a:gd name="connsiteY6-348" fmla="*/ 915077 h 5393835"/>
              <a:gd name="connsiteX7-349" fmla="*/ 1784517 w 3581732"/>
              <a:gd name="connsiteY7-350" fmla="*/ 0 h 5393835"/>
              <a:gd name="connsiteX0-351" fmla="*/ 1784517 w 3581732"/>
              <a:gd name="connsiteY0-352" fmla="*/ 0 h 5393835"/>
              <a:gd name="connsiteX1-353" fmla="*/ 2654859 w 3581732"/>
              <a:gd name="connsiteY1-354" fmla="*/ 915077 h 5393835"/>
              <a:gd name="connsiteX2-355" fmla="*/ 2110301 w 3581732"/>
              <a:gd name="connsiteY2-356" fmla="*/ 711877 h 5393835"/>
              <a:gd name="connsiteX3-357" fmla="*/ 3581732 w 3581732"/>
              <a:gd name="connsiteY3-358" fmla="*/ 5393835 h 5393835"/>
              <a:gd name="connsiteX4-359" fmla="*/ 0 w 3581732"/>
              <a:gd name="connsiteY4-360" fmla="*/ 5368435 h 5393835"/>
              <a:gd name="connsiteX5-361" fmla="*/ 1331731 w 3581732"/>
              <a:gd name="connsiteY5-362" fmla="*/ 711877 h 5393835"/>
              <a:gd name="connsiteX6-363" fmla="*/ 787174 w 3581732"/>
              <a:gd name="connsiteY6-364" fmla="*/ 915077 h 5393835"/>
              <a:gd name="connsiteX7-365" fmla="*/ 1784517 w 3581732"/>
              <a:gd name="connsiteY7-366" fmla="*/ 0 h 5393835"/>
              <a:gd name="connsiteX0-367" fmla="*/ 1784517 w 3581732"/>
              <a:gd name="connsiteY0-368" fmla="*/ 0 h 5393835"/>
              <a:gd name="connsiteX1-369" fmla="*/ 2692959 w 3581732"/>
              <a:gd name="connsiteY1-370" fmla="*/ 902377 h 5393835"/>
              <a:gd name="connsiteX2-371" fmla="*/ 2110301 w 3581732"/>
              <a:gd name="connsiteY2-372" fmla="*/ 711877 h 5393835"/>
              <a:gd name="connsiteX3-373" fmla="*/ 3581732 w 3581732"/>
              <a:gd name="connsiteY3-374" fmla="*/ 5393835 h 5393835"/>
              <a:gd name="connsiteX4-375" fmla="*/ 0 w 3581732"/>
              <a:gd name="connsiteY4-376" fmla="*/ 5368435 h 5393835"/>
              <a:gd name="connsiteX5-377" fmla="*/ 1331731 w 3581732"/>
              <a:gd name="connsiteY5-378" fmla="*/ 711877 h 5393835"/>
              <a:gd name="connsiteX6-379" fmla="*/ 787174 w 3581732"/>
              <a:gd name="connsiteY6-380" fmla="*/ 915077 h 5393835"/>
              <a:gd name="connsiteX7-381" fmla="*/ 1784517 w 3581732"/>
              <a:gd name="connsiteY7-382" fmla="*/ 0 h 5393835"/>
              <a:gd name="connsiteX0-383" fmla="*/ 1784517 w 3581732"/>
              <a:gd name="connsiteY0-384" fmla="*/ 0 h 5393835"/>
              <a:gd name="connsiteX1-385" fmla="*/ 2692959 w 3581732"/>
              <a:gd name="connsiteY1-386" fmla="*/ 902377 h 5393835"/>
              <a:gd name="connsiteX2-387" fmla="*/ 2110301 w 3581732"/>
              <a:gd name="connsiteY2-388" fmla="*/ 711877 h 5393835"/>
              <a:gd name="connsiteX3-389" fmla="*/ 3581732 w 3581732"/>
              <a:gd name="connsiteY3-390" fmla="*/ 5393835 h 5393835"/>
              <a:gd name="connsiteX4-391" fmla="*/ 0 w 3581732"/>
              <a:gd name="connsiteY4-392" fmla="*/ 5368435 h 5393835"/>
              <a:gd name="connsiteX5-393" fmla="*/ 1484131 w 3581732"/>
              <a:gd name="connsiteY5-394" fmla="*/ 699177 h 5393835"/>
              <a:gd name="connsiteX6-395" fmla="*/ 787174 w 3581732"/>
              <a:gd name="connsiteY6-396" fmla="*/ 915077 h 5393835"/>
              <a:gd name="connsiteX7-397" fmla="*/ 1784517 w 3581732"/>
              <a:gd name="connsiteY7-398" fmla="*/ 0 h 5393835"/>
              <a:gd name="connsiteX0-399" fmla="*/ 1784517 w 3581732"/>
              <a:gd name="connsiteY0-400" fmla="*/ 0 h 5393835"/>
              <a:gd name="connsiteX1-401" fmla="*/ 2692959 w 3581732"/>
              <a:gd name="connsiteY1-402" fmla="*/ 902377 h 5393835"/>
              <a:gd name="connsiteX2-403" fmla="*/ 2110301 w 3581732"/>
              <a:gd name="connsiteY2-404" fmla="*/ 711877 h 5393835"/>
              <a:gd name="connsiteX3-405" fmla="*/ 3581732 w 3581732"/>
              <a:gd name="connsiteY3-406" fmla="*/ 5393835 h 5393835"/>
              <a:gd name="connsiteX4-407" fmla="*/ 0 w 3581732"/>
              <a:gd name="connsiteY4-408" fmla="*/ 5368435 h 5393835"/>
              <a:gd name="connsiteX5-409" fmla="*/ 1484131 w 3581732"/>
              <a:gd name="connsiteY5-410" fmla="*/ 699177 h 5393835"/>
              <a:gd name="connsiteX6-411" fmla="*/ 787174 w 3581732"/>
              <a:gd name="connsiteY6-412" fmla="*/ 915077 h 5393835"/>
              <a:gd name="connsiteX7-413" fmla="*/ 1784517 w 3581732"/>
              <a:gd name="connsiteY7-414" fmla="*/ 0 h 5393835"/>
              <a:gd name="connsiteX0-415" fmla="*/ 1784517 w 3581732"/>
              <a:gd name="connsiteY0-416" fmla="*/ 0 h 5393835"/>
              <a:gd name="connsiteX1-417" fmla="*/ 2692959 w 3581732"/>
              <a:gd name="connsiteY1-418" fmla="*/ 902377 h 5393835"/>
              <a:gd name="connsiteX2-419" fmla="*/ 2110301 w 3581732"/>
              <a:gd name="connsiteY2-420" fmla="*/ 711877 h 5393835"/>
              <a:gd name="connsiteX3-421" fmla="*/ 3581732 w 3581732"/>
              <a:gd name="connsiteY3-422" fmla="*/ 5393835 h 5393835"/>
              <a:gd name="connsiteX4-423" fmla="*/ 0 w 3581732"/>
              <a:gd name="connsiteY4-424" fmla="*/ 5368435 h 5393835"/>
              <a:gd name="connsiteX5-425" fmla="*/ 1484131 w 3581732"/>
              <a:gd name="connsiteY5-426" fmla="*/ 699177 h 5393835"/>
              <a:gd name="connsiteX6-427" fmla="*/ 914174 w 3581732"/>
              <a:gd name="connsiteY6-428" fmla="*/ 775377 h 5393835"/>
              <a:gd name="connsiteX7-429" fmla="*/ 1784517 w 3581732"/>
              <a:gd name="connsiteY7-430" fmla="*/ 0 h 5393835"/>
              <a:gd name="connsiteX0-431" fmla="*/ 1784517 w 3581732"/>
              <a:gd name="connsiteY0-432" fmla="*/ 0 h 5393835"/>
              <a:gd name="connsiteX1-433" fmla="*/ 2692959 w 3581732"/>
              <a:gd name="connsiteY1-434" fmla="*/ 762677 h 5393835"/>
              <a:gd name="connsiteX2-435" fmla="*/ 2110301 w 3581732"/>
              <a:gd name="connsiteY2-436" fmla="*/ 711877 h 5393835"/>
              <a:gd name="connsiteX3-437" fmla="*/ 3581732 w 3581732"/>
              <a:gd name="connsiteY3-438" fmla="*/ 5393835 h 5393835"/>
              <a:gd name="connsiteX4-439" fmla="*/ 0 w 3581732"/>
              <a:gd name="connsiteY4-440" fmla="*/ 5368435 h 5393835"/>
              <a:gd name="connsiteX5-441" fmla="*/ 1484131 w 3581732"/>
              <a:gd name="connsiteY5-442" fmla="*/ 699177 h 5393835"/>
              <a:gd name="connsiteX6-443" fmla="*/ 914174 w 3581732"/>
              <a:gd name="connsiteY6-444" fmla="*/ 775377 h 5393835"/>
              <a:gd name="connsiteX7-445" fmla="*/ 1784517 w 3581732"/>
              <a:gd name="connsiteY7-446" fmla="*/ 0 h 5393835"/>
              <a:gd name="connsiteX0-447" fmla="*/ 1784517 w 3581732"/>
              <a:gd name="connsiteY0-448" fmla="*/ 0 h 5393835"/>
              <a:gd name="connsiteX1-449" fmla="*/ 2667559 w 3581732"/>
              <a:gd name="connsiteY1-450" fmla="*/ 965877 h 5393835"/>
              <a:gd name="connsiteX2-451" fmla="*/ 2110301 w 3581732"/>
              <a:gd name="connsiteY2-452" fmla="*/ 711877 h 5393835"/>
              <a:gd name="connsiteX3-453" fmla="*/ 3581732 w 3581732"/>
              <a:gd name="connsiteY3-454" fmla="*/ 5393835 h 5393835"/>
              <a:gd name="connsiteX4-455" fmla="*/ 0 w 3581732"/>
              <a:gd name="connsiteY4-456" fmla="*/ 5368435 h 5393835"/>
              <a:gd name="connsiteX5-457" fmla="*/ 1484131 w 3581732"/>
              <a:gd name="connsiteY5-458" fmla="*/ 699177 h 5393835"/>
              <a:gd name="connsiteX6-459" fmla="*/ 914174 w 3581732"/>
              <a:gd name="connsiteY6-460" fmla="*/ 775377 h 5393835"/>
              <a:gd name="connsiteX7-461" fmla="*/ 1784517 w 3581732"/>
              <a:gd name="connsiteY7-462" fmla="*/ 0 h 5393835"/>
              <a:gd name="connsiteX0-463" fmla="*/ 1784517 w 3581732"/>
              <a:gd name="connsiteY0-464" fmla="*/ 0 h 5393835"/>
              <a:gd name="connsiteX1-465" fmla="*/ 2667559 w 3581732"/>
              <a:gd name="connsiteY1-466" fmla="*/ 965877 h 5393835"/>
              <a:gd name="connsiteX2-467" fmla="*/ 2110301 w 3581732"/>
              <a:gd name="connsiteY2-468" fmla="*/ 711877 h 5393835"/>
              <a:gd name="connsiteX3-469" fmla="*/ 3581732 w 3581732"/>
              <a:gd name="connsiteY3-470" fmla="*/ 5393835 h 5393835"/>
              <a:gd name="connsiteX4-471" fmla="*/ 0 w 3581732"/>
              <a:gd name="connsiteY4-472" fmla="*/ 5368435 h 5393835"/>
              <a:gd name="connsiteX5-473" fmla="*/ 1484131 w 3581732"/>
              <a:gd name="connsiteY5-474" fmla="*/ 699177 h 5393835"/>
              <a:gd name="connsiteX6-475" fmla="*/ 914174 w 3581732"/>
              <a:gd name="connsiteY6-476" fmla="*/ 927777 h 5393835"/>
              <a:gd name="connsiteX7-477" fmla="*/ 1784517 w 3581732"/>
              <a:gd name="connsiteY7-478" fmla="*/ 0 h 5393835"/>
              <a:gd name="connsiteX0-479" fmla="*/ 1784517 w 3581732"/>
              <a:gd name="connsiteY0-480" fmla="*/ 0 h 5393835"/>
              <a:gd name="connsiteX1-481" fmla="*/ 2667559 w 3581732"/>
              <a:gd name="connsiteY1-482" fmla="*/ 965877 h 5393835"/>
              <a:gd name="connsiteX2-483" fmla="*/ 2110301 w 3581732"/>
              <a:gd name="connsiteY2-484" fmla="*/ 711877 h 5393835"/>
              <a:gd name="connsiteX3-485" fmla="*/ 3581732 w 3581732"/>
              <a:gd name="connsiteY3-486" fmla="*/ 5393835 h 5393835"/>
              <a:gd name="connsiteX4-487" fmla="*/ 0 w 3581732"/>
              <a:gd name="connsiteY4-488" fmla="*/ 5368435 h 5393835"/>
              <a:gd name="connsiteX5-489" fmla="*/ 1471431 w 3581732"/>
              <a:gd name="connsiteY5-490" fmla="*/ 864277 h 5393835"/>
              <a:gd name="connsiteX6-491" fmla="*/ 914174 w 3581732"/>
              <a:gd name="connsiteY6-492" fmla="*/ 927777 h 5393835"/>
              <a:gd name="connsiteX7-493" fmla="*/ 1784517 w 3581732"/>
              <a:gd name="connsiteY7-494" fmla="*/ 0 h 5393835"/>
              <a:gd name="connsiteX0-495" fmla="*/ 1784517 w 3581732"/>
              <a:gd name="connsiteY0-496" fmla="*/ 0 h 5393835"/>
              <a:gd name="connsiteX1-497" fmla="*/ 2667559 w 3581732"/>
              <a:gd name="connsiteY1-498" fmla="*/ 965877 h 5393835"/>
              <a:gd name="connsiteX2-499" fmla="*/ 2084901 w 3581732"/>
              <a:gd name="connsiteY2-500" fmla="*/ 876977 h 5393835"/>
              <a:gd name="connsiteX3-501" fmla="*/ 3581732 w 3581732"/>
              <a:gd name="connsiteY3-502" fmla="*/ 5393835 h 5393835"/>
              <a:gd name="connsiteX4-503" fmla="*/ 0 w 3581732"/>
              <a:gd name="connsiteY4-504" fmla="*/ 5368435 h 5393835"/>
              <a:gd name="connsiteX5-505" fmla="*/ 1471431 w 3581732"/>
              <a:gd name="connsiteY5-506" fmla="*/ 864277 h 5393835"/>
              <a:gd name="connsiteX6-507" fmla="*/ 914174 w 3581732"/>
              <a:gd name="connsiteY6-508" fmla="*/ 927777 h 5393835"/>
              <a:gd name="connsiteX7-509" fmla="*/ 1784517 w 3581732"/>
              <a:gd name="connsiteY7-510" fmla="*/ 0 h 5393835"/>
            </a:gdLst>
            <a:ahLst/>
            <a:cxnLst/>
            <a:rect l="l" t="t" r="r" b="b"/>
            <a:pathLst>
              <a:path w="3581732" h="5393835">
                <a:moveTo>
                  <a:pt x="1784517" y="0"/>
                </a:moveTo>
                <a:lnTo>
                  <a:pt x="2667559" y="965877"/>
                </a:lnTo>
                <a:lnTo>
                  <a:pt x="2084901" y="876977"/>
                </a:lnTo>
                <a:cubicBezTo>
                  <a:pt x="2088545" y="2496896"/>
                  <a:pt x="2498588" y="4116816"/>
                  <a:pt x="3581732" y="5393835"/>
                </a:cubicBezTo>
                <a:lnTo>
                  <a:pt x="0" y="5368435"/>
                </a:lnTo>
                <a:cubicBezTo>
                  <a:pt x="1129710" y="4193016"/>
                  <a:pt x="1383121" y="2661996"/>
                  <a:pt x="1471431" y="864277"/>
                </a:cubicBezTo>
                <a:lnTo>
                  <a:pt x="914174" y="927777"/>
                </a:lnTo>
                <a:lnTo>
                  <a:pt x="1784517" y="0"/>
                </a:lnTo>
                <a:close/>
              </a:path>
            </a:pathLst>
          </a:custGeom>
          <a:gradFill>
            <a:gsLst>
              <a:gs pos="0">
                <a:schemeClr val="accent1">
                  <a:alpha val="15000"/>
                </a:schemeClr>
              </a:gs>
              <a:gs pos="100000">
                <a:schemeClr val="accent2">
                  <a:alpha val="0"/>
                  <a:lumMod val="0"/>
                  <a:lumOff val="10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1043125" y="3570662"/>
            <a:ext cx="1570599" cy="2365698"/>
          </a:xfrm>
          <a:custGeom>
            <a:avLst/>
            <a:gdLst>
              <a:gd name="connsiteX0" fmla="*/ 921143 w 1842285"/>
              <a:gd name="connsiteY0" fmla="*/ 0 h 5812935"/>
              <a:gd name="connsiteX1" fmla="*/ 1842285 w 1842285"/>
              <a:gd name="connsiteY1" fmla="*/ 1588177 h 5812935"/>
              <a:gd name="connsiteX2" fmla="*/ 1323127 w 1842285"/>
              <a:gd name="connsiteY2" fmla="*/ 1588177 h 5812935"/>
              <a:gd name="connsiteX3" fmla="*/ 1715058 w 1842285"/>
              <a:gd name="connsiteY3" fmla="*/ 5812935 h 5812935"/>
              <a:gd name="connsiteX4" fmla="*/ 127226 w 1842285"/>
              <a:gd name="connsiteY4" fmla="*/ 5812935 h 5812935"/>
              <a:gd name="connsiteX5" fmla="*/ 519157 w 1842285"/>
              <a:gd name="connsiteY5" fmla="*/ 1588177 h 5812935"/>
              <a:gd name="connsiteX6" fmla="*/ 0 w 1842285"/>
              <a:gd name="connsiteY6" fmla="*/ 1588177 h 5812935"/>
              <a:gd name="connsiteX0-1" fmla="*/ 1771817 w 2692959"/>
              <a:gd name="connsiteY0-2" fmla="*/ 0 h 6219335"/>
              <a:gd name="connsiteX1-3" fmla="*/ 2692959 w 2692959"/>
              <a:gd name="connsiteY1-4" fmla="*/ 1588177 h 6219335"/>
              <a:gd name="connsiteX2-5" fmla="*/ 2173801 w 2692959"/>
              <a:gd name="connsiteY2-6" fmla="*/ 1588177 h 6219335"/>
              <a:gd name="connsiteX3-7" fmla="*/ 2565732 w 2692959"/>
              <a:gd name="connsiteY3-8" fmla="*/ 5812935 h 6219335"/>
              <a:gd name="connsiteX4-9" fmla="*/ 0 w 2692959"/>
              <a:gd name="connsiteY4-10" fmla="*/ 6219335 h 6219335"/>
              <a:gd name="connsiteX5-11" fmla="*/ 1369831 w 2692959"/>
              <a:gd name="connsiteY5-12" fmla="*/ 1588177 h 6219335"/>
              <a:gd name="connsiteX6-13" fmla="*/ 850674 w 2692959"/>
              <a:gd name="connsiteY6-14" fmla="*/ 1588177 h 6219335"/>
              <a:gd name="connsiteX7" fmla="*/ 1771817 w 2692959"/>
              <a:gd name="connsiteY7" fmla="*/ 0 h 6219335"/>
              <a:gd name="connsiteX0-15" fmla="*/ 1771817 w 3403932"/>
              <a:gd name="connsiteY0-16" fmla="*/ 0 h 6219335"/>
              <a:gd name="connsiteX1-17" fmla="*/ 2692959 w 3403932"/>
              <a:gd name="connsiteY1-18" fmla="*/ 1588177 h 6219335"/>
              <a:gd name="connsiteX2-19" fmla="*/ 2173801 w 3403932"/>
              <a:gd name="connsiteY2-20" fmla="*/ 1588177 h 6219335"/>
              <a:gd name="connsiteX3-21" fmla="*/ 3403932 w 3403932"/>
              <a:gd name="connsiteY3-22" fmla="*/ 6143135 h 6219335"/>
              <a:gd name="connsiteX4-23" fmla="*/ 0 w 3403932"/>
              <a:gd name="connsiteY4-24" fmla="*/ 6219335 h 6219335"/>
              <a:gd name="connsiteX5-25" fmla="*/ 1369831 w 3403932"/>
              <a:gd name="connsiteY5-26" fmla="*/ 1588177 h 6219335"/>
              <a:gd name="connsiteX6-27" fmla="*/ 850674 w 3403932"/>
              <a:gd name="connsiteY6-28" fmla="*/ 1588177 h 6219335"/>
              <a:gd name="connsiteX7-29" fmla="*/ 1771817 w 3403932"/>
              <a:gd name="connsiteY7-30" fmla="*/ 0 h 6219335"/>
              <a:gd name="connsiteX0-31" fmla="*/ 1771817 w 3403932"/>
              <a:gd name="connsiteY0-32" fmla="*/ 0 h 6219335"/>
              <a:gd name="connsiteX1-33" fmla="*/ 2692959 w 3403932"/>
              <a:gd name="connsiteY1-34" fmla="*/ 1588177 h 6219335"/>
              <a:gd name="connsiteX2-35" fmla="*/ 2173801 w 3403932"/>
              <a:gd name="connsiteY2-36" fmla="*/ 1588177 h 6219335"/>
              <a:gd name="connsiteX3-37" fmla="*/ 3403932 w 3403932"/>
              <a:gd name="connsiteY3-38" fmla="*/ 6143135 h 6219335"/>
              <a:gd name="connsiteX4-39" fmla="*/ 0 w 3403932"/>
              <a:gd name="connsiteY4-40" fmla="*/ 6219335 h 6219335"/>
              <a:gd name="connsiteX5-41" fmla="*/ 1369831 w 3403932"/>
              <a:gd name="connsiteY5-42" fmla="*/ 1588177 h 6219335"/>
              <a:gd name="connsiteX6-43" fmla="*/ 850674 w 3403932"/>
              <a:gd name="connsiteY6-44" fmla="*/ 1588177 h 6219335"/>
              <a:gd name="connsiteX7-45" fmla="*/ 1771817 w 3403932"/>
              <a:gd name="connsiteY7-46" fmla="*/ 0 h 6219335"/>
              <a:gd name="connsiteX0-47" fmla="*/ 1771817 w 3403932"/>
              <a:gd name="connsiteY0-48" fmla="*/ 0 h 6219335"/>
              <a:gd name="connsiteX1-49" fmla="*/ 2692959 w 3403932"/>
              <a:gd name="connsiteY1-50" fmla="*/ 1588177 h 6219335"/>
              <a:gd name="connsiteX2-51" fmla="*/ 2173801 w 3403932"/>
              <a:gd name="connsiteY2-52" fmla="*/ 1588177 h 6219335"/>
              <a:gd name="connsiteX3-53" fmla="*/ 3403932 w 3403932"/>
              <a:gd name="connsiteY3-54" fmla="*/ 6143135 h 6219335"/>
              <a:gd name="connsiteX4-55" fmla="*/ 0 w 3403932"/>
              <a:gd name="connsiteY4-56" fmla="*/ 6219335 h 6219335"/>
              <a:gd name="connsiteX5-57" fmla="*/ 1369831 w 3403932"/>
              <a:gd name="connsiteY5-58" fmla="*/ 1588177 h 6219335"/>
              <a:gd name="connsiteX6-59" fmla="*/ 850674 w 3403932"/>
              <a:gd name="connsiteY6-60" fmla="*/ 1588177 h 6219335"/>
              <a:gd name="connsiteX7-61" fmla="*/ 1771817 w 3403932"/>
              <a:gd name="connsiteY7-62" fmla="*/ 0 h 6219335"/>
              <a:gd name="connsiteX0-63" fmla="*/ 1771817 w 3403932"/>
              <a:gd name="connsiteY0-64" fmla="*/ 0 h 6219335"/>
              <a:gd name="connsiteX1-65" fmla="*/ 2692959 w 3403932"/>
              <a:gd name="connsiteY1-66" fmla="*/ 1588177 h 6219335"/>
              <a:gd name="connsiteX2-67" fmla="*/ 2173801 w 3403932"/>
              <a:gd name="connsiteY2-68" fmla="*/ 1588177 h 6219335"/>
              <a:gd name="connsiteX3-69" fmla="*/ 3403932 w 3403932"/>
              <a:gd name="connsiteY3-70" fmla="*/ 6143135 h 6219335"/>
              <a:gd name="connsiteX4-71" fmla="*/ 0 w 3403932"/>
              <a:gd name="connsiteY4-72" fmla="*/ 6219335 h 6219335"/>
              <a:gd name="connsiteX5-73" fmla="*/ 1369831 w 3403932"/>
              <a:gd name="connsiteY5-74" fmla="*/ 1588177 h 6219335"/>
              <a:gd name="connsiteX6-75" fmla="*/ 850674 w 3403932"/>
              <a:gd name="connsiteY6-76" fmla="*/ 1588177 h 6219335"/>
              <a:gd name="connsiteX7-77" fmla="*/ 1771817 w 3403932"/>
              <a:gd name="connsiteY7-78" fmla="*/ 0 h 6219335"/>
              <a:gd name="connsiteX0-79" fmla="*/ 1771817 w 3403932"/>
              <a:gd name="connsiteY0-80" fmla="*/ 0 h 6219335"/>
              <a:gd name="connsiteX1-81" fmla="*/ 2692959 w 3403932"/>
              <a:gd name="connsiteY1-82" fmla="*/ 1588177 h 6219335"/>
              <a:gd name="connsiteX2-83" fmla="*/ 2173801 w 3403932"/>
              <a:gd name="connsiteY2-84" fmla="*/ 1588177 h 6219335"/>
              <a:gd name="connsiteX3-85" fmla="*/ 3403932 w 3403932"/>
              <a:gd name="connsiteY3-86" fmla="*/ 6143135 h 6219335"/>
              <a:gd name="connsiteX4-87" fmla="*/ 0 w 3403932"/>
              <a:gd name="connsiteY4-88" fmla="*/ 6219335 h 6219335"/>
              <a:gd name="connsiteX5-89" fmla="*/ 1369831 w 3403932"/>
              <a:gd name="connsiteY5-90" fmla="*/ 1588177 h 6219335"/>
              <a:gd name="connsiteX6-91" fmla="*/ 850674 w 3403932"/>
              <a:gd name="connsiteY6-92" fmla="*/ 1588177 h 6219335"/>
              <a:gd name="connsiteX7-93" fmla="*/ 1771817 w 3403932"/>
              <a:gd name="connsiteY7-94" fmla="*/ 0 h 6219335"/>
              <a:gd name="connsiteX0-95" fmla="*/ 1771817 w 3403932"/>
              <a:gd name="connsiteY0-96" fmla="*/ 0 h 6219335"/>
              <a:gd name="connsiteX1-97" fmla="*/ 2692959 w 3403932"/>
              <a:gd name="connsiteY1-98" fmla="*/ 1588177 h 6219335"/>
              <a:gd name="connsiteX2-99" fmla="*/ 2173801 w 3403932"/>
              <a:gd name="connsiteY2-100" fmla="*/ 1588177 h 6219335"/>
              <a:gd name="connsiteX3-101" fmla="*/ 3403932 w 3403932"/>
              <a:gd name="connsiteY3-102" fmla="*/ 6143135 h 6219335"/>
              <a:gd name="connsiteX4-103" fmla="*/ 0 w 3403932"/>
              <a:gd name="connsiteY4-104" fmla="*/ 6219335 h 6219335"/>
              <a:gd name="connsiteX5-105" fmla="*/ 1369831 w 3403932"/>
              <a:gd name="connsiteY5-106" fmla="*/ 1588177 h 6219335"/>
              <a:gd name="connsiteX6-107" fmla="*/ 850674 w 3403932"/>
              <a:gd name="connsiteY6-108" fmla="*/ 1588177 h 6219335"/>
              <a:gd name="connsiteX7-109" fmla="*/ 1771817 w 3403932"/>
              <a:gd name="connsiteY7-110" fmla="*/ 0 h 6219335"/>
              <a:gd name="connsiteX0-111" fmla="*/ 1771817 w 3403932"/>
              <a:gd name="connsiteY0-112" fmla="*/ 0 h 6219335"/>
              <a:gd name="connsiteX1-113" fmla="*/ 2692959 w 3403932"/>
              <a:gd name="connsiteY1-114" fmla="*/ 1588177 h 6219335"/>
              <a:gd name="connsiteX2-115" fmla="*/ 2173801 w 3403932"/>
              <a:gd name="connsiteY2-116" fmla="*/ 1588177 h 6219335"/>
              <a:gd name="connsiteX3-117" fmla="*/ 3403932 w 3403932"/>
              <a:gd name="connsiteY3-118" fmla="*/ 6143135 h 6219335"/>
              <a:gd name="connsiteX4-119" fmla="*/ 0 w 3403932"/>
              <a:gd name="connsiteY4-120" fmla="*/ 6219335 h 6219335"/>
              <a:gd name="connsiteX5-121" fmla="*/ 1369831 w 3403932"/>
              <a:gd name="connsiteY5-122" fmla="*/ 1588177 h 6219335"/>
              <a:gd name="connsiteX6-123" fmla="*/ 850674 w 3403932"/>
              <a:gd name="connsiteY6-124" fmla="*/ 1588177 h 6219335"/>
              <a:gd name="connsiteX7-125" fmla="*/ 1771817 w 3403932"/>
              <a:gd name="connsiteY7-126" fmla="*/ 0 h 6219335"/>
              <a:gd name="connsiteX0-127" fmla="*/ 1771817 w 3403932"/>
              <a:gd name="connsiteY0-128" fmla="*/ 0 h 6219335"/>
              <a:gd name="connsiteX1-129" fmla="*/ 2692959 w 3403932"/>
              <a:gd name="connsiteY1-130" fmla="*/ 1588177 h 6219335"/>
              <a:gd name="connsiteX2-131" fmla="*/ 2173801 w 3403932"/>
              <a:gd name="connsiteY2-132" fmla="*/ 1588177 h 6219335"/>
              <a:gd name="connsiteX3-133" fmla="*/ 3403932 w 3403932"/>
              <a:gd name="connsiteY3-134" fmla="*/ 6143135 h 6219335"/>
              <a:gd name="connsiteX4-135" fmla="*/ 0 w 3403932"/>
              <a:gd name="connsiteY4-136" fmla="*/ 6219335 h 6219335"/>
              <a:gd name="connsiteX5-137" fmla="*/ 1369831 w 3403932"/>
              <a:gd name="connsiteY5-138" fmla="*/ 1588177 h 6219335"/>
              <a:gd name="connsiteX6-139" fmla="*/ 825274 w 3403932"/>
              <a:gd name="connsiteY6-140" fmla="*/ 1689777 h 6219335"/>
              <a:gd name="connsiteX7-141" fmla="*/ 1771817 w 3403932"/>
              <a:gd name="connsiteY7-142" fmla="*/ 0 h 6219335"/>
              <a:gd name="connsiteX0-143" fmla="*/ 1771817 w 3403932"/>
              <a:gd name="connsiteY0-144" fmla="*/ 0 h 6219335"/>
              <a:gd name="connsiteX1-145" fmla="*/ 2692959 w 3403932"/>
              <a:gd name="connsiteY1-146" fmla="*/ 1664377 h 6219335"/>
              <a:gd name="connsiteX2-147" fmla="*/ 2173801 w 3403932"/>
              <a:gd name="connsiteY2-148" fmla="*/ 1588177 h 6219335"/>
              <a:gd name="connsiteX3-149" fmla="*/ 3403932 w 3403932"/>
              <a:gd name="connsiteY3-150" fmla="*/ 6143135 h 6219335"/>
              <a:gd name="connsiteX4-151" fmla="*/ 0 w 3403932"/>
              <a:gd name="connsiteY4-152" fmla="*/ 6219335 h 6219335"/>
              <a:gd name="connsiteX5-153" fmla="*/ 1369831 w 3403932"/>
              <a:gd name="connsiteY5-154" fmla="*/ 1588177 h 6219335"/>
              <a:gd name="connsiteX6-155" fmla="*/ 825274 w 3403932"/>
              <a:gd name="connsiteY6-156" fmla="*/ 1689777 h 6219335"/>
              <a:gd name="connsiteX7-157" fmla="*/ 1771817 w 3403932"/>
              <a:gd name="connsiteY7-158" fmla="*/ 0 h 6219335"/>
              <a:gd name="connsiteX0-159" fmla="*/ 1822617 w 3403932"/>
              <a:gd name="connsiteY0-160" fmla="*/ 0 h 5444635"/>
              <a:gd name="connsiteX1-161" fmla="*/ 2692959 w 3403932"/>
              <a:gd name="connsiteY1-162" fmla="*/ 889677 h 5444635"/>
              <a:gd name="connsiteX2-163" fmla="*/ 2173801 w 3403932"/>
              <a:gd name="connsiteY2-164" fmla="*/ 813477 h 5444635"/>
              <a:gd name="connsiteX3-165" fmla="*/ 3403932 w 3403932"/>
              <a:gd name="connsiteY3-166" fmla="*/ 5368435 h 5444635"/>
              <a:gd name="connsiteX4-167" fmla="*/ 0 w 3403932"/>
              <a:gd name="connsiteY4-168" fmla="*/ 5444635 h 5444635"/>
              <a:gd name="connsiteX5-169" fmla="*/ 1369831 w 3403932"/>
              <a:gd name="connsiteY5-170" fmla="*/ 813477 h 5444635"/>
              <a:gd name="connsiteX6-171" fmla="*/ 825274 w 3403932"/>
              <a:gd name="connsiteY6-172" fmla="*/ 915077 h 5444635"/>
              <a:gd name="connsiteX7-173" fmla="*/ 1822617 w 3403932"/>
              <a:gd name="connsiteY7-174" fmla="*/ 0 h 5444635"/>
              <a:gd name="connsiteX0-175" fmla="*/ 1784517 w 3365832"/>
              <a:gd name="connsiteY0-176" fmla="*/ 0 h 5368435"/>
              <a:gd name="connsiteX1-177" fmla="*/ 2654859 w 3365832"/>
              <a:gd name="connsiteY1-178" fmla="*/ 889677 h 5368435"/>
              <a:gd name="connsiteX2-179" fmla="*/ 2135701 w 3365832"/>
              <a:gd name="connsiteY2-180" fmla="*/ 813477 h 5368435"/>
              <a:gd name="connsiteX3-181" fmla="*/ 3365832 w 3365832"/>
              <a:gd name="connsiteY3-182" fmla="*/ 5368435 h 5368435"/>
              <a:gd name="connsiteX4-183" fmla="*/ 0 w 3365832"/>
              <a:gd name="connsiteY4-184" fmla="*/ 5368435 h 5368435"/>
              <a:gd name="connsiteX5-185" fmla="*/ 1331731 w 3365832"/>
              <a:gd name="connsiteY5-186" fmla="*/ 813477 h 5368435"/>
              <a:gd name="connsiteX6-187" fmla="*/ 787174 w 3365832"/>
              <a:gd name="connsiteY6-188" fmla="*/ 915077 h 5368435"/>
              <a:gd name="connsiteX7-189" fmla="*/ 1784517 w 3365832"/>
              <a:gd name="connsiteY7-190" fmla="*/ 0 h 5368435"/>
              <a:gd name="connsiteX0-191" fmla="*/ 1784517 w 3492832"/>
              <a:gd name="connsiteY0-192" fmla="*/ 0 h 5368435"/>
              <a:gd name="connsiteX1-193" fmla="*/ 2654859 w 3492832"/>
              <a:gd name="connsiteY1-194" fmla="*/ 889677 h 5368435"/>
              <a:gd name="connsiteX2-195" fmla="*/ 2135701 w 3492832"/>
              <a:gd name="connsiteY2-196" fmla="*/ 813477 h 5368435"/>
              <a:gd name="connsiteX3-197" fmla="*/ 3492832 w 3492832"/>
              <a:gd name="connsiteY3-198" fmla="*/ 5368435 h 5368435"/>
              <a:gd name="connsiteX4-199" fmla="*/ 0 w 3492832"/>
              <a:gd name="connsiteY4-200" fmla="*/ 5368435 h 5368435"/>
              <a:gd name="connsiteX5-201" fmla="*/ 1331731 w 3492832"/>
              <a:gd name="connsiteY5-202" fmla="*/ 813477 h 5368435"/>
              <a:gd name="connsiteX6-203" fmla="*/ 787174 w 3492832"/>
              <a:gd name="connsiteY6-204" fmla="*/ 915077 h 5368435"/>
              <a:gd name="connsiteX7-205" fmla="*/ 1784517 w 3492832"/>
              <a:gd name="connsiteY7-206" fmla="*/ 0 h 5368435"/>
              <a:gd name="connsiteX0-207" fmla="*/ 1784517 w 3581732"/>
              <a:gd name="connsiteY0-208" fmla="*/ 0 h 5393835"/>
              <a:gd name="connsiteX1-209" fmla="*/ 2654859 w 3581732"/>
              <a:gd name="connsiteY1-210" fmla="*/ 889677 h 5393835"/>
              <a:gd name="connsiteX2-211" fmla="*/ 2135701 w 3581732"/>
              <a:gd name="connsiteY2-212" fmla="*/ 813477 h 5393835"/>
              <a:gd name="connsiteX3-213" fmla="*/ 3581732 w 3581732"/>
              <a:gd name="connsiteY3-214" fmla="*/ 5393835 h 5393835"/>
              <a:gd name="connsiteX4-215" fmla="*/ 0 w 3581732"/>
              <a:gd name="connsiteY4-216" fmla="*/ 5368435 h 5393835"/>
              <a:gd name="connsiteX5-217" fmla="*/ 1331731 w 3581732"/>
              <a:gd name="connsiteY5-218" fmla="*/ 813477 h 5393835"/>
              <a:gd name="connsiteX6-219" fmla="*/ 787174 w 3581732"/>
              <a:gd name="connsiteY6-220" fmla="*/ 915077 h 5393835"/>
              <a:gd name="connsiteX7-221" fmla="*/ 1784517 w 3581732"/>
              <a:gd name="connsiteY7-222" fmla="*/ 0 h 5393835"/>
              <a:gd name="connsiteX0-223" fmla="*/ 1784517 w 3581732"/>
              <a:gd name="connsiteY0-224" fmla="*/ 0 h 5393835"/>
              <a:gd name="connsiteX1-225" fmla="*/ 2654859 w 3581732"/>
              <a:gd name="connsiteY1-226" fmla="*/ 889677 h 5393835"/>
              <a:gd name="connsiteX2-227" fmla="*/ 2135701 w 3581732"/>
              <a:gd name="connsiteY2-228" fmla="*/ 813477 h 5393835"/>
              <a:gd name="connsiteX3-229" fmla="*/ 3581732 w 3581732"/>
              <a:gd name="connsiteY3-230" fmla="*/ 5393835 h 5393835"/>
              <a:gd name="connsiteX4-231" fmla="*/ 0 w 3581732"/>
              <a:gd name="connsiteY4-232" fmla="*/ 5368435 h 5393835"/>
              <a:gd name="connsiteX5-233" fmla="*/ 1331731 w 3581732"/>
              <a:gd name="connsiteY5-234" fmla="*/ 813477 h 5393835"/>
              <a:gd name="connsiteX6-235" fmla="*/ 787174 w 3581732"/>
              <a:gd name="connsiteY6-236" fmla="*/ 915077 h 5393835"/>
              <a:gd name="connsiteX7-237" fmla="*/ 1784517 w 3581732"/>
              <a:gd name="connsiteY7-238" fmla="*/ 0 h 5393835"/>
              <a:gd name="connsiteX0-239" fmla="*/ 1784517 w 3581732"/>
              <a:gd name="connsiteY0-240" fmla="*/ 0 h 5393835"/>
              <a:gd name="connsiteX1-241" fmla="*/ 2654859 w 3581732"/>
              <a:gd name="connsiteY1-242" fmla="*/ 889677 h 5393835"/>
              <a:gd name="connsiteX2-243" fmla="*/ 2135701 w 3581732"/>
              <a:gd name="connsiteY2-244" fmla="*/ 813477 h 5393835"/>
              <a:gd name="connsiteX3-245" fmla="*/ 3581732 w 3581732"/>
              <a:gd name="connsiteY3-246" fmla="*/ 5393835 h 5393835"/>
              <a:gd name="connsiteX4-247" fmla="*/ 0 w 3581732"/>
              <a:gd name="connsiteY4-248" fmla="*/ 5368435 h 5393835"/>
              <a:gd name="connsiteX5-249" fmla="*/ 1331731 w 3581732"/>
              <a:gd name="connsiteY5-250" fmla="*/ 813477 h 5393835"/>
              <a:gd name="connsiteX6-251" fmla="*/ 787174 w 3581732"/>
              <a:gd name="connsiteY6-252" fmla="*/ 915077 h 5393835"/>
              <a:gd name="connsiteX7-253" fmla="*/ 1784517 w 3581732"/>
              <a:gd name="connsiteY7-254" fmla="*/ 0 h 5393835"/>
              <a:gd name="connsiteX0-255" fmla="*/ 1784517 w 3581732"/>
              <a:gd name="connsiteY0-256" fmla="*/ 0 h 5393835"/>
              <a:gd name="connsiteX1-257" fmla="*/ 2654859 w 3581732"/>
              <a:gd name="connsiteY1-258" fmla="*/ 889677 h 5393835"/>
              <a:gd name="connsiteX2-259" fmla="*/ 2135701 w 3581732"/>
              <a:gd name="connsiteY2-260" fmla="*/ 813477 h 5393835"/>
              <a:gd name="connsiteX3-261" fmla="*/ 3581732 w 3581732"/>
              <a:gd name="connsiteY3-262" fmla="*/ 5393835 h 5393835"/>
              <a:gd name="connsiteX4-263" fmla="*/ 0 w 3581732"/>
              <a:gd name="connsiteY4-264" fmla="*/ 5368435 h 5393835"/>
              <a:gd name="connsiteX5-265" fmla="*/ 1331731 w 3581732"/>
              <a:gd name="connsiteY5-266" fmla="*/ 813477 h 5393835"/>
              <a:gd name="connsiteX6-267" fmla="*/ 787174 w 3581732"/>
              <a:gd name="connsiteY6-268" fmla="*/ 915077 h 5393835"/>
              <a:gd name="connsiteX7-269" fmla="*/ 1784517 w 3581732"/>
              <a:gd name="connsiteY7-270" fmla="*/ 0 h 5393835"/>
              <a:gd name="connsiteX0-271" fmla="*/ 1784517 w 3581732"/>
              <a:gd name="connsiteY0-272" fmla="*/ 0 h 5393835"/>
              <a:gd name="connsiteX1-273" fmla="*/ 2654859 w 3581732"/>
              <a:gd name="connsiteY1-274" fmla="*/ 889677 h 5393835"/>
              <a:gd name="connsiteX2-275" fmla="*/ 2135701 w 3581732"/>
              <a:gd name="connsiteY2-276" fmla="*/ 813477 h 5393835"/>
              <a:gd name="connsiteX3-277" fmla="*/ 3581732 w 3581732"/>
              <a:gd name="connsiteY3-278" fmla="*/ 5393835 h 5393835"/>
              <a:gd name="connsiteX4-279" fmla="*/ 0 w 3581732"/>
              <a:gd name="connsiteY4-280" fmla="*/ 5368435 h 5393835"/>
              <a:gd name="connsiteX5-281" fmla="*/ 1331731 w 3581732"/>
              <a:gd name="connsiteY5-282" fmla="*/ 813477 h 5393835"/>
              <a:gd name="connsiteX6-283" fmla="*/ 787174 w 3581732"/>
              <a:gd name="connsiteY6-284" fmla="*/ 915077 h 5393835"/>
              <a:gd name="connsiteX7-285" fmla="*/ 1784517 w 3581732"/>
              <a:gd name="connsiteY7-286" fmla="*/ 0 h 5393835"/>
              <a:gd name="connsiteX0-287" fmla="*/ 1784517 w 3581732"/>
              <a:gd name="connsiteY0-288" fmla="*/ 0 h 5393835"/>
              <a:gd name="connsiteX1-289" fmla="*/ 2654859 w 3581732"/>
              <a:gd name="connsiteY1-290" fmla="*/ 889677 h 5393835"/>
              <a:gd name="connsiteX2-291" fmla="*/ 2110301 w 3581732"/>
              <a:gd name="connsiteY2-292" fmla="*/ 711877 h 5393835"/>
              <a:gd name="connsiteX3-293" fmla="*/ 3581732 w 3581732"/>
              <a:gd name="connsiteY3-294" fmla="*/ 5393835 h 5393835"/>
              <a:gd name="connsiteX4-295" fmla="*/ 0 w 3581732"/>
              <a:gd name="connsiteY4-296" fmla="*/ 5368435 h 5393835"/>
              <a:gd name="connsiteX5-297" fmla="*/ 1331731 w 3581732"/>
              <a:gd name="connsiteY5-298" fmla="*/ 813477 h 5393835"/>
              <a:gd name="connsiteX6-299" fmla="*/ 787174 w 3581732"/>
              <a:gd name="connsiteY6-300" fmla="*/ 915077 h 5393835"/>
              <a:gd name="connsiteX7-301" fmla="*/ 1784517 w 3581732"/>
              <a:gd name="connsiteY7-302" fmla="*/ 0 h 5393835"/>
              <a:gd name="connsiteX0-303" fmla="*/ 1784517 w 3581732"/>
              <a:gd name="connsiteY0-304" fmla="*/ 0 h 5393835"/>
              <a:gd name="connsiteX1-305" fmla="*/ 2654859 w 3581732"/>
              <a:gd name="connsiteY1-306" fmla="*/ 889677 h 5393835"/>
              <a:gd name="connsiteX2-307" fmla="*/ 2110301 w 3581732"/>
              <a:gd name="connsiteY2-308" fmla="*/ 711877 h 5393835"/>
              <a:gd name="connsiteX3-309" fmla="*/ 3581732 w 3581732"/>
              <a:gd name="connsiteY3-310" fmla="*/ 5393835 h 5393835"/>
              <a:gd name="connsiteX4-311" fmla="*/ 0 w 3581732"/>
              <a:gd name="connsiteY4-312" fmla="*/ 5368435 h 5393835"/>
              <a:gd name="connsiteX5-313" fmla="*/ 1331731 w 3581732"/>
              <a:gd name="connsiteY5-314" fmla="*/ 737277 h 5393835"/>
              <a:gd name="connsiteX6-315" fmla="*/ 787174 w 3581732"/>
              <a:gd name="connsiteY6-316" fmla="*/ 915077 h 5393835"/>
              <a:gd name="connsiteX7-317" fmla="*/ 1784517 w 3581732"/>
              <a:gd name="connsiteY7-318" fmla="*/ 0 h 5393835"/>
              <a:gd name="connsiteX0-319" fmla="*/ 1784517 w 3581732"/>
              <a:gd name="connsiteY0-320" fmla="*/ 0 h 5393835"/>
              <a:gd name="connsiteX1-321" fmla="*/ 2654859 w 3581732"/>
              <a:gd name="connsiteY1-322" fmla="*/ 889677 h 5393835"/>
              <a:gd name="connsiteX2-323" fmla="*/ 2110301 w 3581732"/>
              <a:gd name="connsiteY2-324" fmla="*/ 711877 h 5393835"/>
              <a:gd name="connsiteX3-325" fmla="*/ 3581732 w 3581732"/>
              <a:gd name="connsiteY3-326" fmla="*/ 5393835 h 5393835"/>
              <a:gd name="connsiteX4-327" fmla="*/ 0 w 3581732"/>
              <a:gd name="connsiteY4-328" fmla="*/ 5368435 h 5393835"/>
              <a:gd name="connsiteX5-329" fmla="*/ 1331731 w 3581732"/>
              <a:gd name="connsiteY5-330" fmla="*/ 749977 h 5393835"/>
              <a:gd name="connsiteX6-331" fmla="*/ 787174 w 3581732"/>
              <a:gd name="connsiteY6-332" fmla="*/ 915077 h 5393835"/>
              <a:gd name="connsiteX7-333" fmla="*/ 1784517 w 3581732"/>
              <a:gd name="connsiteY7-334" fmla="*/ 0 h 5393835"/>
              <a:gd name="connsiteX0-335" fmla="*/ 1784517 w 3581732"/>
              <a:gd name="connsiteY0-336" fmla="*/ 0 h 5393835"/>
              <a:gd name="connsiteX1-337" fmla="*/ 2654859 w 3581732"/>
              <a:gd name="connsiteY1-338" fmla="*/ 889677 h 5393835"/>
              <a:gd name="connsiteX2-339" fmla="*/ 2110301 w 3581732"/>
              <a:gd name="connsiteY2-340" fmla="*/ 711877 h 5393835"/>
              <a:gd name="connsiteX3-341" fmla="*/ 3581732 w 3581732"/>
              <a:gd name="connsiteY3-342" fmla="*/ 5393835 h 5393835"/>
              <a:gd name="connsiteX4-343" fmla="*/ 0 w 3581732"/>
              <a:gd name="connsiteY4-344" fmla="*/ 5368435 h 5393835"/>
              <a:gd name="connsiteX5-345" fmla="*/ 1331731 w 3581732"/>
              <a:gd name="connsiteY5-346" fmla="*/ 711877 h 5393835"/>
              <a:gd name="connsiteX6-347" fmla="*/ 787174 w 3581732"/>
              <a:gd name="connsiteY6-348" fmla="*/ 915077 h 5393835"/>
              <a:gd name="connsiteX7-349" fmla="*/ 1784517 w 3581732"/>
              <a:gd name="connsiteY7-350" fmla="*/ 0 h 5393835"/>
              <a:gd name="connsiteX0-351" fmla="*/ 1784517 w 3581732"/>
              <a:gd name="connsiteY0-352" fmla="*/ 0 h 5393835"/>
              <a:gd name="connsiteX1-353" fmla="*/ 2654859 w 3581732"/>
              <a:gd name="connsiteY1-354" fmla="*/ 915077 h 5393835"/>
              <a:gd name="connsiteX2-355" fmla="*/ 2110301 w 3581732"/>
              <a:gd name="connsiteY2-356" fmla="*/ 711877 h 5393835"/>
              <a:gd name="connsiteX3-357" fmla="*/ 3581732 w 3581732"/>
              <a:gd name="connsiteY3-358" fmla="*/ 5393835 h 5393835"/>
              <a:gd name="connsiteX4-359" fmla="*/ 0 w 3581732"/>
              <a:gd name="connsiteY4-360" fmla="*/ 5368435 h 5393835"/>
              <a:gd name="connsiteX5-361" fmla="*/ 1331731 w 3581732"/>
              <a:gd name="connsiteY5-362" fmla="*/ 711877 h 5393835"/>
              <a:gd name="connsiteX6-363" fmla="*/ 787174 w 3581732"/>
              <a:gd name="connsiteY6-364" fmla="*/ 915077 h 5393835"/>
              <a:gd name="connsiteX7-365" fmla="*/ 1784517 w 3581732"/>
              <a:gd name="connsiteY7-366" fmla="*/ 0 h 5393835"/>
              <a:gd name="connsiteX0-367" fmla="*/ 1784517 w 3581732"/>
              <a:gd name="connsiteY0-368" fmla="*/ 0 h 5393835"/>
              <a:gd name="connsiteX1-369" fmla="*/ 2692959 w 3581732"/>
              <a:gd name="connsiteY1-370" fmla="*/ 902377 h 5393835"/>
              <a:gd name="connsiteX2-371" fmla="*/ 2110301 w 3581732"/>
              <a:gd name="connsiteY2-372" fmla="*/ 711877 h 5393835"/>
              <a:gd name="connsiteX3-373" fmla="*/ 3581732 w 3581732"/>
              <a:gd name="connsiteY3-374" fmla="*/ 5393835 h 5393835"/>
              <a:gd name="connsiteX4-375" fmla="*/ 0 w 3581732"/>
              <a:gd name="connsiteY4-376" fmla="*/ 5368435 h 5393835"/>
              <a:gd name="connsiteX5-377" fmla="*/ 1331731 w 3581732"/>
              <a:gd name="connsiteY5-378" fmla="*/ 711877 h 5393835"/>
              <a:gd name="connsiteX6-379" fmla="*/ 787174 w 3581732"/>
              <a:gd name="connsiteY6-380" fmla="*/ 915077 h 5393835"/>
              <a:gd name="connsiteX7-381" fmla="*/ 1784517 w 3581732"/>
              <a:gd name="connsiteY7-382" fmla="*/ 0 h 5393835"/>
              <a:gd name="connsiteX0-383" fmla="*/ 1784517 w 3581732"/>
              <a:gd name="connsiteY0-384" fmla="*/ 0 h 5393835"/>
              <a:gd name="connsiteX1-385" fmla="*/ 2692959 w 3581732"/>
              <a:gd name="connsiteY1-386" fmla="*/ 902377 h 5393835"/>
              <a:gd name="connsiteX2-387" fmla="*/ 2110301 w 3581732"/>
              <a:gd name="connsiteY2-388" fmla="*/ 711877 h 5393835"/>
              <a:gd name="connsiteX3-389" fmla="*/ 3581732 w 3581732"/>
              <a:gd name="connsiteY3-390" fmla="*/ 5393835 h 5393835"/>
              <a:gd name="connsiteX4-391" fmla="*/ 0 w 3581732"/>
              <a:gd name="connsiteY4-392" fmla="*/ 5368435 h 5393835"/>
              <a:gd name="connsiteX5-393" fmla="*/ 1484131 w 3581732"/>
              <a:gd name="connsiteY5-394" fmla="*/ 699177 h 5393835"/>
              <a:gd name="connsiteX6-395" fmla="*/ 787174 w 3581732"/>
              <a:gd name="connsiteY6-396" fmla="*/ 915077 h 5393835"/>
              <a:gd name="connsiteX7-397" fmla="*/ 1784517 w 3581732"/>
              <a:gd name="connsiteY7-398" fmla="*/ 0 h 5393835"/>
              <a:gd name="connsiteX0-399" fmla="*/ 1784517 w 3581732"/>
              <a:gd name="connsiteY0-400" fmla="*/ 0 h 5393835"/>
              <a:gd name="connsiteX1-401" fmla="*/ 2692959 w 3581732"/>
              <a:gd name="connsiteY1-402" fmla="*/ 902377 h 5393835"/>
              <a:gd name="connsiteX2-403" fmla="*/ 2110301 w 3581732"/>
              <a:gd name="connsiteY2-404" fmla="*/ 711877 h 5393835"/>
              <a:gd name="connsiteX3-405" fmla="*/ 3581732 w 3581732"/>
              <a:gd name="connsiteY3-406" fmla="*/ 5393835 h 5393835"/>
              <a:gd name="connsiteX4-407" fmla="*/ 0 w 3581732"/>
              <a:gd name="connsiteY4-408" fmla="*/ 5368435 h 5393835"/>
              <a:gd name="connsiteX5-409" fmla="*/ 1484131 w 3581732"/>
              <a:gd name="connsiteY5-410" fmla="*/ 699177 h 5393835"/>
              <a:gd name="connsiteX6-411" fmla="*/ 787174 w 3581732"/>
              <a:gd name="connsiteY6-412" fmla="*/ 915077 h 5393835"/>
              <a:gd name="connsiteX7-413" fmla="*/ 1784517 w 3581732"/>
              <a:gd name="connsiteY7-414" fmla="*/ 0 h 5393835"/>
              <a:gd name="connsiteX0-415" fmla="*/ 1784517 w 3581732"/>
              <a:gd name="connsiteY0-416" fmla="*/ 0 h 5393835"/>
              <a:gd name="connsiteX1-417" fmla="*/ 2692959 w 3581732"/>
              <a:gd name="connsiteY1-418" fmla="*/ 902377 h 5393835"/>
              <a:gd name="connsiteX2-419" fmla="*/ 2110301 w 3581732"/>
              <a:gd name="connsiteY2-420" fmla="*/ 711877 h 5393835"/>
              <a:gd name="connsiteX3-421" fmla="*/ 3581732 w 3581732"/>
              <a:gd name="connsiteY3-422" fmla="*/ 5393835 h 5393835"/>
              <a:gd name="connsiteX4-423" fmla="*/ 0 w 3581732"/>
              <a:gd name="connsiteY4-424" fmla="*/ 5368435 h 5393835"/>
              <a:gd name="connsiteX5-425" fmla="*/ 1484131 w 3581732"/>
              <a:gd name="connsiteY5-426" fmla="*/ 699177 h 5393835"/>
              <a:gd name="connsiteX6-427" fmla="*/ 914174 w 3581732"/>
              <a:gd name="connsiteY6-428" fmla="*/ 775377 h 5393835"/>
              <a:gd name="connsiteX7-429" fmla="*/ 1784517 w 3581732"/>
              <a:gd name="connsiteY7-430" fmla="*/ 0 h 5393835"/>
              <a:gd name="connsiteX0-431" fmla="*/ 1784517 w 3581732"/>
              <a:gd name="connsiteY0-432" fmla="*/ 0 h 5393835"/>
              <a:gd name="connsiteX1-433" fmla="*/ 2692959 w 3581732"/>
              <a:gd name="connsiteY1-434" fmla="*/ 762677 h 5393835"/>
              <a:gd name="connsiteX2-435" fmla="*/ 2110301 w 3581732"/>
              <a:gd name="connsiteY2-436" fmla="*/ 711877 h 5393835"/>
              <a:gd name="connsiteX3-437" fmla="*/ 3581732 w 3581732"/>
              <a:gd name="connsiteY3-438" fmla="*/ 5393835 h 5393835"/>
              <a:gd name="connsiteX4-439" fmla="*/ 0 w 3581732"/>
              <a:gd name="connsiteY4-440" fmla="*/ 5368435 h 5393835"/>
              <a:gd name="connsiteX5-441" fmla="*/ 1484131 w 3581732"/>
              <a:gd name="connsiteY5-442" fmla="*/ 699177 h 5393835"/>
              <a:gd name="connsiteX6-443" fmla="*/ 914174 w 3581732"/>
              <a:gd name="connsiteY6-444" fmla="*/ 775377 h 5393835"/>
              <a:gd name="connsiteX7-445" fmla="*/ 1784517 w 3581732"/>
              <a:gd name="connsiteY7-446" fmla="*/ 0 h 5393835"/>
              <a:gd name="connsiteX0-447" fmla="*/ 1784517 w 3581732"/>
              <a:gd name="connsiteY0-448" fmla="*/ 0 h 5393835"/>
              <a:gd name="connsiteX1-449" fmla="*/ 2667559 w 3581732"/>
              <a:gd name="connsiteY1-450" fmla="*/ 965877 h 5393835"/>
              <a:gd name="connsiteX2-451" fmla="*/ 2110301 w 3581732"/>
              <a:gd name="connsiteY2-452" fmla="*/ 711877 h 5393835"/>
              <a:gd name="connsiteX3-453" fmla="*/ 3581732 w 3581732"/>
              <a:gd name="connsiteY3-454" fmla="*/ 5393835 h 5393835"/>
              <a:gd name="connsiteX4-455" fmla="*/ 0 w 3581732"/>
              <a:gd name="connsiteY4-456" fmla="*/ 5368435 h 5393835"/>
              <a:gd name="connsiteX5-457" fmla="*/ 1484131 w 3581732"/>
              <a:gd name="connsiteY5-458" fmla="*/ 699177 h 5393835"/>
              <a:gd name="connsiteX6-459" fmla="*/ 914174 w 3581732"/>
              <a:gd name="connsiteY6-460" fmla="*/ 775377 h 5393835"/>
              <a:gd name="connsiteX7-461" fmla="*/ 1784517 w 3581732"/>
              <a:gd name="connsiteY7-462" fmla="*/ 0 h 5393835"/>
              <a:gd name="connsiteX0-463" fmla="*/ 1784517 w 3581732"/>
              <a:gd name="connsiteY0-464" fmla="*/ 0 h 5393835"/>
              <a:gd name="connsiteX1-465" fmla="*/ 2667559 w 3581732"/>
              <a:gd name="connsiteY1-466" fmla="*/ 965877 h 5393835"/>
              <a:gd name="connsiteX2-467" fmla="*/ 2110301 w 3581732"/>
              <a:gd name="connsiteY2-468" fmla="*/ 711877 h 5393835"/>
              <a:gd name="connsiteX3-469" fmla="*/ 3581732 w 3581732"/>
              <a:gd name="connsiteY3-470" fmla="*/ 5393835 h 5393835"/>
              <a:gd name="connsiteX4-471" fmla="*/ 0 w 3581732"/>
              <a:gd name="connsiteY4-472" fmla="*/ 5368435 h 5393835"/>
              <a:gd name="connsiteX5-473" fmla="*/ 1484131 w 3581732"/>
              <a:gd name="connsiteY5-474" fmla="*/ 699177 h 5393835"/>
              <a:gd name="connsiteX6-475" fmla="*/ 914174 w 3581732"/>
              <a:gd name="connsiteY6-476" fmla="*/ 927777 h 5393835"/>
              <a:gd name="connsiteX7-477" fmla="*/ 1784517 w 3581732"/>
              <a:gd name="connsiteY7-478" fmla="*/ 0 h 5393835"/>
              <a:gd name="connsiteX0-479" fmla="*/ 1784517 w 3581732"/>
              <a:gd name="connsiteY0-480" fmla="*/ 0 h 5393835"/>
              <a:gd name="connsiteX1-481" fmla="*/ 2667559 w 3581732"/>
              <a:gd name="connsiteY1-482" fmla="*/ 965877 h 5393835"/>
              <a:gd name="connsiteX2-483" fmla="*/ 2110301 w 3581732"/>
              <a:gd name="connsiteY2-484" fmla="*/ 711877 h 5393835"/>
              <a:gd name="connsiteX3-485" fmla="*/ 3581732 w 3581732"/>
              <a:gd name="connsiteY3-486" fmla="*/ 5393835 h 5393835"/>
              <a:gd name="connsiteX4-487" fmla="*/ 0 w 3581732"/>
              <a:gd name="connsiteY4-488" fmla="*/ 5368435 h 5393835"/>
              <a:gd name="connsiteX5-489" fmla="*/ 1471431 w 3581732"/>
              <a:gd name="connsiteY5-490" fmla="*/ 864277 h 5393835"/>
              <a:gd name="connsiteX6-491" fmla="*/ 914174 w 3581732"/>
              <a:gd name="connsiteY6-492" fmla="*/ 927777 h 5393835"/>
              <a:gd name="connsiteX7-493" fmla="*/ 1784517 w 3581732"/>
              <a:gd name="connsiteY7-494" fmla="*/ 0 h 5393835"/>
              <a:gd name="connsiteX0-495" fmla="*/ 1784517 w 3581732"/>
              <a:gd name="connsiteY0-496" fmla="*/ 0 h 5393835"/>
              <a:gd name="connsiteX1-497" fmla="*/ 2667559 w 3581732"/>
              <a:gd name="connsiteY1-498" fmla="*/ 965877 h 5393835"/>
              <a:gd name="connsiteX2-499" fmla="*/ 2084901 w 3581732"/>
              <a:gd name="connsiteY2-500" fmla="*/ 876977 h 5393835"/>
              <a:gd name="connsiteX3-501" fmla="*/ 3581732 w 3581732"/>
              <a:gd name="connsiteY3-502" fmla="*/ 5393835 h 5393835"/>
              <a:gd name="connsiteX4-503" fmla="*/ 0 w 3581732"/>
              <a:gd name="connsiteY4-504" fmla="*/ 5368435 h 5393835"/>
              <a:gd name="connsiteX5-505" fmla="*/ 1471431 w 3581732"/>
              <a:gd name="connsiteY5-506" fmla="*/ 864277 h 5393835"/>
              <a:gd name="connsiteX6-507" fmla="*/ 914174 w 3581732"/>
              <a:gd name="connsiteY6-508" fmla="*/ 927777 h 5393835"/>
              <a:gd name="connsiteX7-509" fmla="*/ 1784517 w 3581732"/>
              <a:gd name="connsiteY7-510" fmla="*/ 0 h 5393835"/>
            </a:gdLst>
            <a:ahLst/>
            <a:cxnLst/>
            <a:rect l="l" t="t" r="r" b="b"/>
            <a:pathLst>
              <a:path w="3581732" h="5393835">
                <a:moveTo>
                  <a:pt x="1784517" y="0"/>
                </a:moveTo>
                <a:lnTo>
                  <a:pt x="2667559" y="965877"/>
                </a:lnTo>
                <a:lnTo>
                  <a:pt x="2084901" y="876977"/>
                </a:lnTo>
                <a:cubicBezTo>
                  <a:pt x="2088545" y="2496896"/>
                  <a:pt x="2498588" y="4116816"/>
                  <a:pt x="3581732" y="5393835"/>
                </a:cubicBezTo>
                <a:lnTo>
                  <a:pt x="0" y="5368435"/>
                </a:lnTo>
                <a:cubicBezTo>
                  <a:pt x="1129710" y="4193016"/>
                  <a:pt x="1383121" y="2661996"/>
                  <a:pt x="1471431" y="864277"/>
                </a:cubicBezTo>
                <a:lnTo>
                  <a:pt x="914174" y="927777"/>
                </a:lnTo>
                <a:lnTo>
                  <a:pt x="1784517" y="0"/>
                </a:lnTo>
                <a:close/>
              </a:path>
            </a:pathLst>
          </a:custGeom>
          <a:gradFill>
            <a:gsLst>
              <a:gs pos="0">
                <a:schemeClr val="accent1">
                  <a:alpha val="50000"/>
                </a:schemeClr>
              </a:gs>
              <a:gs pos="100000">
                <a:schemeClr val="accent2">
                  <a:alpha val="0"/>
                  <a:lumMod val="0"/>
                  <a:lumOff val="10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47688" y="4855805"/>
            <a:ext cx="1570599" cy="2365698"/>
          </a:xfrm>
          <a:custGeom>
            <a:avLst/>
            <a:gdLst>
              <a:gd name="connsiteX0" fmla="*/ 921143 w 1842285"/>
              <a:gd name="connsiteY0" fmla="*/ 0 h 5812935"/>
              <a:gd name="connsiteX1" fmla="*/ 1842285 w 1842285"/>
              <a:gd name="connsiteY1" fmla="*/ 1588177 h 5812935"/>
              <a:gd name="connsiteX2" fmla="*/ 1323127 w 1842285"/>
              <a:gd name="connsiteY2" fmla="*/ 1588177 h 5812935"/>
              <a:gd name="connsiteX3" fmla="*/ 1715058 w 1842285"/>
              <a:gd name="connsiteY3" fmla="*/ 5812935 h 5812935"/>
              <a:gd name="connsiteX4" fmla="*/ 127226 w 1842285"/>
              <a:gd name="connsiteY4" fmla="*/ 5812935 h 5812935"/>
              <a:gd name="connsiteX5" fmla="*/ 519157 w 1842285"/>
              <a:gd name="connsiteY5" fmla="*/ 1588177 h 5812935"/>
              <a:gd name="connsiteX6" fmla="*/ 0 w 1842285"/>
              <a:gd name="connsiteY6" fmla="*/ 1588177 h 5812935"/>
              <a:gd name="connsiteX0-1" fmla="*/ 1771817 w 2692959"/>
              <a:gd name="connsiteY0-2" fmla="*/ 0 h 6219335"/>
              <a:gd name="connsiteX1-3" fmla="*/ 2692959 w 2692959"/>
              <a:gd name="connsiteY1-4" fmla="*/ 1588177 h 6219335"/>
              <a:gd name="connsiteX2-5" fmla="*/ 2173801 w 2692959"/>
              <a:gd name="connsiteY2-6" fmla="*/ 1588177 h 6219335"/>
              <a:gd name="connsiteX3-7" fmla="*/ 2565732 w 2692959"/>
              <a:gd name="connsiteY3-8" fmla="*/ 5812935 h 6219335"/>
              <a:gd name="connsiteX4-9" fmla="*/ 0 w 2692959"/>
              <a:gd name="connsiteY4-10" fmla="*/ 6219335 h 6219335"/>
              <a:gd name="connsiteX5-11" fmla="*/ 1369831 w 2692959"/>
              <a:gd name="connsiteY5-12" fmla="*/ 1588177 h 6219335"/>
              <a:gd name="connsiteX6-13" fmla="*/ 850674 w 2692959"/>
              <a:gd name="connsiteY6-14" fmla="*/ 1588177 h 6219335"/>
              <a:gd name="connsiteX7" fmla="*/ 1771817 w 2692959"/>
              <a:gd name="connsiteY7" fmla="*/ 0 h 6219335"/>
              <a:gd name="connsiteX0-15" fmla="*/ 1771817 w 3403932"/>
              <a:gd name="connsiteY0-16" fmla="*/ 0 h 6219335"/>
              <a:gd name="connsiteX1-17" fmla="*/ 2692959 w 3403932"/>
              <a:gd name="connsiteY1-18" fmla="*/ 1588177 h 6219335"/>
              <a:gd name="connsiteX2-19" fmla="*/ 2173801 w 3403932"/>
              <a:gd name="connsiteY2-20" fmla="*/ 1588177 h 6219335"/>
              <a:gd name="connsiteX3-21" fmla="*/ 3403932 w 3403932"/>
              <a:gd name="connsiteY3-22" fmla="*/ 6143135 h 6219335"/>
              <a:gd name="connsiteX4-23" fmla="*/ 0 w 3403932"/>
              <a:gd name="connsiteY4-24" fmla="*/ 6219335 h 6219335"/>
              <a:gd name="connsiteX5-25" fmla="*/ 1369831 w 3403932"/>
              <a:gd name="connsiteY5-26" fmla="*/ 1588177 h 6219335"/>
              <a:gd name="connsiteX6-27" fmla="*/ 850674 w 3403932"/>
              <a:gd name="connsiteY6-28" fmla="*/ 1588177 h 6219335"/>
              <a:gd name="connsiteX7-29" fmla="*/ 1771817 w 3403932"/>
              <a:gd name="connsiteY7-30" fmla="*/ 0 h 6219335"/>
              <a:gd name="connsiteX0-31" fmla="*/ 1771817 w 3403932"/>
              <a:gd name="connsiteY0-32" fmla="*/ 0 h 6219335"/>
              <a:gd name="connsiteX1-33" fmla="*/ 2692959 w 3403932"/>
              <a:gd name="connsiteY1-34" fmla="*/ 1588177 h 6219335"/>
              <a:gd name="connsiteX2-35" fmla="*/ 2173801 w 3403932"/>
              <a:gd name="connsiteY2-36" fmla="*/ 1588177 h 6219335"/>
              <a:gd name="connsiteX3-37" fmla="*/ 3403932 w 3403932"/>
              <a:gd name="connsiteY3-38" fmla="*/ 6143135 h 6219335"/>
              <a:gd name="connsiteX4-39" fmla="*/ 0 w 3403932"/>
              <a:gd name="connsiteY4-40" fmla="*/ 6219335 h 6219335"/>
              <a:gd name="connsiteX5-41" fmla="*/ 1369831 w 3403932"/>
              <a:gd name="connsiteY5-42" fmla="*/ 1588177 h 6219335"/>
              <a:gd name="connsiteX6-43" fmla="*/ 850674 w 3403932"/>
              <a:gd name="connsiteY6-44" fmla="*/ 1588177 h 6219335"/>
              <a:gd name="connsiteX7-45" fmla="*/ 1771817 w 3403932"/>
              <a:gd name="connsiteY7-46" fmla="*/ 0 h 6219335"/>
              <a:gd name="connsiteX0-47" fmla="*/ 1771817 w 3403932"/>
              <a:gd name="connsiteY0-48" fmla="*/ 0 h 6219335"/>
              <a:gd name="connsiteX1-49" fmla="*/ 2692959 w 3403932"/>
              <a:gd name="connsiteY1-50" fmla="*/ 1588177 h 6219335"/>
              <a:gd name="connsiteX2-51" fmla="*/ 2173801 w 3403932"/>
              <a:gd name="connsiteY2-52" fmla="*/ 1588177 h 6219335"/>
              <a:gd name="connsiteX3-53" fmla="*/ 3403932 w 3403932"/>
              <a:gd name="connsiteY3-54" fmla="*/ 6143135 h 6219335"/>
              <a:gd name="connsiteX4-55" fmla="*/ 0 w 3403932"/>
              <a:gd name="connsiteY4-56" fmla="*/ 6219335 h 6219335"/>
              <a:gd name="connsiteX5-57" fmla="*/ 1369831 w 3403932"/>
              <a:gd name="connsiteY5-58" fmla="*/ 1588177 h 6219335"/>
              <a:gd name="connsiteX6-59" fmla="*/ 850674 w 3403932"/>
              <a:gd name="connsiteY6-60" fmla="*/ 1588177 h 6219335"/>
              <a:gd name="connsiteX7-61" fmla="*/ 1771817 w 3403932"/>
              <a:gd name="connsiteY7-62" fmla="*/ 0 h 6219335"/>
              <a:gd name="connsiteX0-63" fmla="*/ 1771817 w 3403932"/>
              <a:gd name="connsiteY0-64" fmla="*/ 0 h 6219335"/>
              <a:gd name="connsiteX1-65" fmla="*/ 2692959 w 3403932"/>
              <a:gd name="connsiteY1-66" fmla="*/ 1588177 h 6219335"/>
              <a:gd name="connsiteX2-67" fmla="*/ 2173801 w 3403932"/>
              <a:gd name="connsiteY2-68" fmla="*/ 1588177 h 6219335"/>
              <a:gd name="connsiteX3-69" fmla="*/ 3403932 w 3403932"/>
              <a:gd name="connsiteY3-70" fmla="*/ 6143135 h 6219335"/>
              <a:gd name="connsiteX4-71" fmla="*/ 0 w 3403932"/>
              <a:gd name="connsiteY4-72" fmla="*/ 6219335 h 6219335"/>
              <a:gd name="connsiteX5-73" fmla="*/ 1369831 w 3403932"/>
              <a:gd name="connsiteY5-74" fmla="*/ 1588177 h 6219335"/>
              <a:gd name="connsiteX6-75" fmla="*/ 850674 w 3403932"/>
              <a:gd name="connsiteY6-76" fmla="*/ 1588177 h 6219335"/>
              <a:gd name="connsiteX7-77" fmla="*/ 1771817 w 3403932"/>
              <a:gd name="connsiteY7-78" fmla="*/ 0 h 6219335"/>
              <a:gd name="connsiteX0-79" fmla="*/ 1771817 w 3403932"/>
              <a:gd name="connsiteY0-80" fmla="*/ 0 h 6219335"/>
              <a:gd name="connsiteX1-81" fmla="*/ 2692959 w 3403932"/>
              <a:gd name="connsiteY1-82" fmla="*/ 1588177 h 6219335"/>
              <a:gd name="connsiteX2-83" fmla="*/ 2173801 w 3403932"/>
              <a:gd name="connsiteY2-84" fmla="*/ 1588177 h 6219335"/>
              <a:gd name="connsiteX3-85" fmla="*/ 3403932 w 3403932"/>
              <a:gd name="connsiteY3-86" fmla="*/ 6143135 h 6219335"/>
              <a:gd name="connsiteX4-87" fmla="*/ 0 w 3403932"/>
              <a:gd name="connsiteY4-88" fmla="*/ 6219335 h 6219335"/>
              <a:gd name="connsiteX5-89" fmla="*/ 1369831 w 3403932"/>
              <a:gd name="connsiteY5-90" fmla="*/ 1588177 h 6219335"/>
              <a:gd name="connsiteX6-91" fmla="*/ 850674 w 3403932"/>
              <a:gd name="connsiteY6-92" fmla="*/ 1588177 h 6219335"/>
              <a:gd name="connsiteX7-93" fmla="*/ 1771817 w 3403932"/>
              <a:gd name="connsiteY7-94" fmla="*/ 0 h 6219335"/>
              <a:gd name="connsiteX0-95" fmla="*/ 1771817 w 3403932"/>
              <a:gd name="connsiteY0-96" fmla="*/ 0 h 6219335"/>
              <a:gd name="connsiteX1-97" fmla="*/ 2692959 w 3403932"/>
              <a:gd name="connsiteY1-98" fmla="*/ 1588177 h 6219335"/>
              <a:gd name="connsiteX2-99" fmla="*/ 2173801 w 3403932"/>
              <a:gd name="connsiteY2-100" fmla="*/ 1588177 h 6219335"/>
              <a:gd name="connsiteX3-101" fmla="*/ 3403932 w 3403932"/>
              <a:gd name="connsiteY3-102" fmla="*/ 6143135 h 6219335"/>
              <a:gd name="connsiteX4-103" fmla="*/ 0 w 3403932"/>
              <a:gd name="connsiteY4-104" fmla="*/ 6219335 h 6219335"/>
              <a:gd name="connsiteX5-105" fmla="*/ 1369831 w 3403932"/>
              <a:gd name="connsiteY5-106" fmla="*/ 1588177 h 6219335"/>
              <a:gd name="connsiteX6-107" fmla="*/ 850674 w 3403932"/>
              <a:gd name="connsiteY6-108" fmla="*/ 1588177 h 6219335"/>
              <a:gd name="connsiteX7-109" fmla="*/ 1771817 w 3403932"/>
              <a:gd name="connsiteY7-110" fmla="*/ 0 h 6219335"/>
              <a:gd name="connsiteX0-111" fmla="*/ 1771817 w 3403932"/>
              <a:gd name="connsiteY0-112" fmla="*/ 0 h 6219335"/>
              <a:gd name="connsiteX1-113" fmla="*/ 2692959 w 3403932"/>
              <a:gd name="connsiteY1-114" fmla="*/ 1588177 h 6219335"/>
              <a:gd name="connsiteX2-115" fmla="*/ 2173801 w 3403932"/>
              <a:gd name="connsiteY2-116" fmla="*/ 1588177 h 6219335"/>
              <a:gd name="connsiteX3-117" fmla="*/ 3403932 w 3403932"/>
              <a:gd name="connsiteY3-118" fmla="*/ 6143135 h 6219335"/>
              <a:gd name="connsiteX4-119" fmla="*/ 0 w 3403932"/>
              <a:gd name="connsiteY4-120" fmla="*/ 6219335 h 6219335"/>
              <a:gd name="connsiteX5-121" fmla="*/ 1369831 w 3403932"/>
              <a:gd name="connsiteY5-122" fmla="*/ 1588177 h 6219335"/>
              <a:gd name="connsiteX6-123" fmla="*/ 850674 w 3403932"/>
              <a:gd name="connsiteY6-124" fmla="*/ 1588177 h 6219335"/>
              <a:gd name="connsiteX7-125" fmla="*/ 1771817 w 3403932"/>
              <a:gd name="connsiteY7-126" fmla="*/ 0 h 6219335"/>
              <a:gd name="connsiteX0-127" fmla="*/ 1771817 w 3403932"/>
              <a:gd name="connsiteY0-128" fmla="*/ 0 h 6219335"/>
              <a:gd name="connsiteX1-129" fmla="*/ 2692959 w 3403932"/>
              <a:gd name="connsiteY1-130" fmla="*/ 1588177 h 6219335"/>
              <a:gd name="connsiteX2-131" fmla="*/ 2173801 w 3403932"/>
              <a:gd name="connsiteY2-132" fmla="*/ 1588177 h 6219335"/>
              <a:gd name="connsiteX3-133" fmla="*/ 3403932 w 3403932"/>
              <a:gd name="connsiteY3-134" fmla="*/ 6143135 h 6219335"/>
              <a:gd name="connsiteX4-135" fmla="*/ 0 w 3403932"/>
              <a:gd name="connsiteY4-136" fmla="*/ 6219335 h 6219335"/>
              <a:gd name="connsiteX5-137" fmla="*/ 1369831 w 3403932"/>
              <a:gd name="connsiteY5-138" fmla="*/ 1588177 h 6219335"/>
              <a:gd name="connsiteX6-139" fmla="*/ 825274 w 3403932"/>
              <a:gd name="connsiteY6-140" fmla="*/ 1689777 h 6219335"/>
              <a:gd name="connsiteX7-141" fmla="*/ 1771817 w 3403932"/>
              <a:gd name="connsiteY7-142" fmla="*/ 0 h 6219335"/>
              <a:gd name="connsiteX0-143" fmla="*/ 1771817 w 3403932"/>
              <a:gd name="connsiteY0-144" fmla="*/ 0 h 6219335"/>
              <a:gd name="connsiteX1-145" fmla="*/ 2692959 w 3403932"/>
              <a:gd name="connsiteY1-146" fmla="*/ 1664377 h 6219335"/>
              <a:gd name="connsiteX2-147" fmla="*/ 2173801 w 3403932"/>
              <a:gd name="connsiteY2-148" fmla="*/ 1588177 h 6219335"/>
              <a:gd name="connsiteX3-149" fmla="*/ 3403932 w 3403932"/>
              <a:gd name="connsiteY3-150" fmla="*/ 6143135 h 6219335"/>
              <a:gd name="connsiteX4-151" fmla="*/ 0 w 3403932"/>
              <a:gd name="connsiteY4-152" fmla="*/ 6219335 h 6219335"/>
              <a:gd name="connsiteX5-153" fmla="*/ 1369831 w 3403932"/>
              <a:gd name="connsiteY5-154" fmla="*/ 1588177 h 6219335"/>
              <a:gd name="connsiteX6-155" fmla="*/ 825274 w 3403932"/>
              <a:gd name="connsiteY6-156" fmla="*/ 1689777 h 6219335"/>
              <a:gd name="connsiteX7-157" fmla="*/ 1771817 w 3403932"/>
              <a:gd name="connsiteY7-158" fmla="*/ 0 h 6219335"/>
              <a:gd name="connsiteX0-159" fmla="*/ 1822617 w 3403932"/>
              <a:gd name="connsiteY0-160" fmla="*/ 0 h 5444635"/>
              <a:gd name="connsiteX1-161" fmla="*/ 2692959 w 3403932"/>
              <a:gd name="connsiteY1-162" fmla="*/ 889677 h 5444635"/>
              <a:gd name="connsiteX2-163" fmla="*/ 2173801 w 3403932"/>
              <a:gd name="connsiteY2-164" fmla="*/ 813477 h 5444635"/>
              <a:gd name="connsiteX3-165" fmla="*/ 3403932 w 3403932"/>
              <a:gd name="connsiteY3-166" fmla="*/ 5368435 h 5444635"/>
              <a:gd name="connsiteX4-167" fmla="*/ 0 w 3403932"/>
              <a:gd name="connsiteY4-168" fmla="*/ 5444635 h 5444635"/>
              <a:gd name="connsiteX5-169" fmla="*/ 1369831 w 3403932"/>
              <a:gd name="connsiteY5-170" fmla="*/ 813477 h 5444635"/>
              <a:gd name="connsiteX6-171" fmla="*/ 825274 w 3403932"/>
              <a:gd name="connsiteY6-172" fmla="*/ 915077 h 5444635"/>
              <a:gd name="connsiteX7-173" fmla="*/ 1822617 w 3403932"/>
              <a:gd name="connsiteY7-174" fmla="*/ 0 h 5444635"/>
              <a:gd name="connsiteX0-175" fmla="*/ 1784517 w 3365832"/>
              <a:gd name="connsiteY0-176" fmla="*/ 0 h 5368435"/>
              <a:gd name="connsiteX1-177" fmla="*/ 2654859 w 3365832"/>
              <a:gd name="connsiteY1-178" fmla="*/ 889677 h 5368435"/>
              <a:gd name="connsiteX2-179" fmla="*/ 2135701 w 3365832"/>
              <a:gd name="connsiteY2-180" fmla="*/ 813477 h 5368435"/>
              <a:gd name="connsiteX3-181" fmla="*/ 3365832 w 3365832"/>
              <a:gd name="connsiteY3-182" fmla="*/ 5368435 h 5368435"/>
              <a:gd name="connsiteX4-183" fmla="*/ 0 w 3365832"/>
              <a:gd name="connsiteY4-184" fmla="*/ 5368435 h 5368435"/>
              <a:gd name="connsiteX5-185" fmla="*/ 1331731 w 3365832"/>
              <a:gd name="connsiteY5-186" fmla="*/ 813477 h 5368435"/>
              <a:gd name="connsiteX6-187" fmla="*/ 787174 w 3365832"/>
              <a:gd name="connsiteY6-188" fmla="*/ 915077 h 5368435"/>
              <a:gd name="connsiteX7-189" fmla="*/ 1784517 w 3365832"/>
              <a:gd name="connsiteY7-190" fmla="*/ 0 h 5368435"/>
              <a:gd name="connsiteX0-191" fmla="*/ 1784517 w 3492832"/>
              <a:gd name="connsiteY0-192" fmla="*/ 0 h 5368435"/>
              <a:gd name="connsiteX1-193" fmla="*/ 2654859 w 3492832"/>
              <a:gd name="connsiteY1-194" fmla="*/ 889677 h 5368435"/>
              <a:gd name="connsiteX2-195" fmla="*/ 2135701 w 3492832"/>
              <a:gd name="connsiteY2-196" fmla="*/ 813477 h 5368435"/>
              <a:gd name="connsiteX3-197" fmla="*/ 3492832 w 3492832"/>
              <a:gd name="connsiteY3-198" fmla="*/ 5368435 h 5368435"/>
              <a:gd name="connsiteX4-199" fmla="*/ 0 w 3492832"/>
              <a:gd name="connsiteY4-200" fmla="*/ 5368435 h 5368435"/>
              <a:gd name="connsiteX5-201" fmla="*/ 1331731 w 3492832"/>
              <a:gd name="connsiteY5-202" fmla="*/ 813477 h 5368435"/>
              <a:gd name="connsiteX6-203" fmla="*/ 787174 w 3492832"/>
              <a:gd name="connsiteY6-204" fmla="*/ 915077 h 5368435"/>
              <a:gd name="connsiteX7-205" fmla="*/ 1784517 w 3492832"/>
              <a:gd name="connsiteY7-206" fmla="*/ 0 h 5368435"/>
              <a:gd name="connsiteX0-207" fmla="*/ 1784517 w 3581732"/>
              <a:gd name="connsiteY0-208" fmla="*/ 0 h 5393835"/>
              <a:gd name="connsiteX1-209" fmla="*/ 2654859 w 3581732"/>
              <a:gd name="connsiteY1-210" fmla="*/ 889677 h 5393835"/>
              <a:gd name="connsiteX2-211" fmla="*/ 2135701 w 3581732"/>
              <a:gd name="connsiteY2-212" fmla="*/ 813477 h 5393835"/>
              <a:gd name="connsiteX3-213" fmla="*/ 3581732 w 3581732"/>
              <a:gd name="connsiteY3-214" fmla="*/ 5393835 h 5393835"/>
              <a:gd name="connsiteX4-215" fmla="*/ 0 w 3581732"/>
              <a:gd name="connsiteY4-216" fmla="*/ 5368435 h 5393835"/>
              <a:gd name="connsiteX5-217" fmla="*/ 1331731 w 3581732"/>
              <a:gd name="connsiteY5-218" fmla="*/ 813477 h 5393835"/>
              <a:gd name="connsiteX6-219" fmla="*/ 787174 w 3581732"/>
              <a:gd name="connsiteY6-220" fmla="*/ 915077 h 5393835"/>
              <a:gd name="connsiteX7-221" fmla="*/ 1784517 w 3581732"/>
              <a:gd name="connsiteY7-222" fmla="*/ 0 h 5393835"/>
              <a:gd name="connsiteX0-223" fmla="*/ 1784517 w 3581732"/>
              <a:gd name="connsiteY0-224" fmla="*/ 0 h 5393835"/>
              <a:gd name="connsiteX1-225" fmla="*/ 2654859 w 3581732"/>
              <a:gd name="connsiteY1-226" fmla="*/ 889677 h 5393835"/>
              <a:gd name="connsiteX2-227" fmla="*/ 2135701 w 3581732"/>
              <a:gd name="connsiteY2-228" fmla="*/ 813477 h 5393835"/>
              <a:gd name="connsiteX3-229" fmla="*/ 3581732 w 3581732"/>
              <a:gd name="connsiteY3-230" fmla="*/ 5393835 h 5393835"/>
              <a:gd name="connsiteX4-231" fmla="*/ 0 w 3581732"/>
              <a:gd name="connsiteY4-232" fmla="*/ 5368435 h 5393835"/>
              <a:gd name="connsiteX5-233" fmla="*/ 1331731 w 3581732"/>
              <a:gd name="connsiteY5-234" fmla="*/ 813477 h 5393835"/>
              <a:gd name="connsiteX6-235" fmla="*/ 787174 w 3581732"/>
              <a:gd name="connsiteY6-236" fmla="*/ 915077 h 5393835"/>
              <a:gd name="connsiteX7-237" fmla="*/ 1784517 w 3581732"/>
              <a:gd name="connsiteY7-238" fmla="*/ 0 h 5393835"/>
              <a:gd name="connsiteX0-239" fmla="*/ 1784517 w 3581732"/>
              <a:gd name="connsiteY0-240" fmla="*/ 0 h 5393835"/>
              <a:gd name="connsiteX1-241" fmla="*/ 2654859 w 3581732"/>
              <a:gd name="connsiteY1-242" fmla="*/ 889677 h 5393835"/>
              <a:gd name="connsiteX2-243" fmla="*/ 2135701 w 3581732"/>
              <a:gd name="connsiteY2-244" fmla="*/ 813477 h 5393835"/>
              <a:gd name="connsiteX3-245" fmla="*/ 3581732 w 3581732"/>
              <a:gd name="connsiteY3-246" fmla="*/ 5393835 h 5393835"/>
              <a:gd name="connsiteX4-247" fmla="*/ 0 w 3581732"/>
              <a:gd name="connsiteY4-248" fmla="*/ 5368435 h 5393835"/>
              <a:gd name="connsiteX5-249" fmla="*/ 1331731 w 3581732"/>
              <a:gd name="connsiteY5-250" fmla="*/ 813477 h 5393835"/>
              <a:gd name="connsiteX6-251" fmla="*/ 787174 w 3581732"/>
              <a:gd name="connsiteY6-252" fmla="*/ 915077 h 5393835"/>
              <a:gd name="connsiteX7-253" fmla="*/ 1784517 w 3581732"/>
              <a:gd name="connsiteY7-254" fmla="*/ 0 h 5393835"/>
              <a:gd name="connsiteX0-255" fmla="*/ 1784517 w 3581732"/>
              <a:gd name="connsiteY0-256" fmla="*/ 0 h 5393835"/>
              <a:gd name="connsiteX1-257" fmla="*/ 2654859 w 3581732"/>
              <a:gd name="connsiteY1-258" fmla="*/ 889677 h 5393835"/>
              <a:gd name="connsiteX2-259" fmla="*/ 2135701 w 3581732"/>
              <a:gd name="connsiteY2-260" fmla="*/ 813477 h 5393835"/>
              <a:gd name="connsiteX3-261" fmla="*/ 3581732 w 3581732"/>
              <a:gd name="connsiteY3-262" fmla="*/ 5393835 h 5393835"/>
              <a:gd name="connsiteX4-263" fmla="*/ 0 w 3581732"/>
              <a:gd name="connsiteY4-264" fmla="*/ 5368435 h 5393835"/>
              <a:gd name="connsiteX5-265" fmla="*/ 1331731 w 3581732"/>
              <a:gd name="connsiteY5-266" fmla="*/ 813477 h 5393835"/>
              <a:gd name="connsiteX6-267" fmla="*/ 787174 w 3581732"/>
              <a:gd name="connsiteY6-268" fmla="*/ 915077 h 5393835"/>
              <a:gd name="connsiteX7-269" fmla="*/ 1784517 w 3581732"/>
              <a:gd name="connsiteY7-270" fmla="*/ 0 h 5393835"/>
              <a:gd name="connsiteX0-271" fmla="*/ 1784517 w 3581732"/>
              <a:gd name="connsiteY0-272" fmla="*/ 0 h 5393835"/>
              <a:gd name="connsiteX1-273" fmla="*/ 2654859 w 3581732"/>
              <a:gd name="connsiteY1-274" fmla="*/ 889677 h 5393835"/>
              <a:gd name="connsiteX2-275" fmla="*/ 2135701 w 3581732"/>
              <a:gd name="connsiteY2-276" fmla="*/ 813477 h 5393835"/>
              <a:gd name="connsiteX3-277" fmla="*/ 3581732 w 3581732"/>
              <a:gd name="connsiteY3-278" fmla="*/ 5393835 h 5393835"/>
              <a:gd name="connsiteX4-279" fmla="*/ 0 w 3581732"/>
              <a:gd name="connsiteY4-280" fmla="*/ 5368435 h 5393835"/>
              <a:gd name="connsiteX5-281" fmla="*/ 1331731 w 3581732"/>
              <a:gd name="connsiteY5-282" fmla="*/ 813477 h 5393835"/>
              <a:gd name="connsiteX6-283" fmla="*/ 787174 w 3581732"/>
              <a:gd name="connsiteY6-284" fmla="*/ 915077 h 5393835"/>
              <a:gd name="connsiteX7-285" fmla="*/ 1784517 w 3581732"/>
              <a:gd name="connsiteY7-286" fmla="*/ 0 h 5393835"/>
              <a:gd name="connsiteX0-287" fmla="*/ 1784517 w 3581732"/>
              <a:gd name="connsiteY0-288" fmla="*/ 0 h 5393835"/>
              <a:gd name="connsiteX1-289" fmla="*/ 2654859 w 3581732"/>
              <a:gd name="connsiteY1-290" fmla="*/ 889677 h 5393835"/>
              <a:gd name="connsiteX2-291" fmla="*/ 2110301 w 3581732"/>
              <a:gd name="connsiteY2-292" fmla="*/ 711877 h 5393835"/>
              <a:gd name="connsiteX3-293" fmla="*/ 3581732 w 3581732"/>
              <a:gd name="connsiteY3-294" fmla="*/ 5393835 h 5393835"/>
              <a:gd name="connsiteX4-295" fmla="*/ 0 w 3581732"/>
              <a:gd name="connsiteY4-296" fmla="*/ 5368435 h 5393835"/>
              <a:gd name="connsiteX5-297" fmla="*/ 1331731 w 3581732"/>
              <a:gd name="connsiteY5-298" fmla="*/ 813477 h 5393835"/>
              <a:gd name="connsiteX6-299" fmla="*/ 787174 w 3581732"/>
              <a:gd name="connsiteY6-300" fmla="*/ 915077 h 5393835"/>
              <a:gd name="connsiteX7-301" fmla="*/ 1784517 w 3581732"/>
              <a:gd name="connsiteY7-302" fmla="*/ 0 h 5393835"/>
              <a:gd name="connsiteX0-303" fmla="*/ 1784517 w 3581732"/>
              <a:gd name="connsiteY0-304" fmla="*/ 0 h 5393835"/>
              <a:gd name="connsiteX1-305" fmla="*/ 2654859 w 3581732"/>
              <a:gd name="connsiteY1-306" fmla="*/ 889677 h 5393835"/>
              <a:gd name="connsiteX2-307" fmla="*/ 2110301 w 3581732"/>
              <a:gd name="connsiteY2-308" fmla="*/ 711877 h 5393835"/>
              <a:gd name="connsiteX3-309" fmla="*/ 3581732 w 3581732"/>
              <a:gd name="connsiteY3-310" fmla="*/ 5393835 h 5393835"/>
              <a:gd name="connsiteX4-311" fmla="*/ 0 w 3581732"/>
              <a:gd name="connsiteY4-312" fmla="*/ 5368435 h 5393835"/>
              <a:gd name="connsiteX5-313" fmla="*/ 1331731 w 3581732"/>
              <a:gd name="connsiteY5-314" fmla="*/ 737277 h 5393835"/>
              <a:gd name="connsiteX6-315" fmla="*/ 787174 w 3581732"/>
              <a:gd name="connsiteY6-316" fmla="*/ 915077 h 5393835"/>
              <a:gd name="connsiteX7-317" fmla="*/ 1784517 w 3581732"/>
              <a:gd name="connsiteY7-318" fmla="*/ 0 h 5393835"/>
              <a:gd name="connsiteX0-319" fmla="*/ 1784517 w 3581732"/>
              <a:gd name="connsiteY0-320" fmla="*/ 0 h 5393835"/>
              <a:gd name="connsiteX1-321" fmla="*/ 2654859 w 3581732"/>
              <a:gd name="connsiteY1-322" fmla="*/ 889677 h 5393835"/>
              <a:gd name="connsiteX2-323" fmla="*/ 2110301 w 3581732"/>
              <a:gd name="connsiteY2-324" fmla="*/ 711877 h 5393835"/>
              <a:gd name="connsiteX3-325" fmla="*/ 3581732 w 3581732"/>
              <a:gd name="connsiteY3-326" fmla="*/ 5393835 h 5393835"/>
              <a:gd name="connsiteX4-327" fmla="*/ 0 w 3581732"/>
              <a:gd name="connsiteY4-328" fmla="*/ 5368435 h 5393835"/>
              <a:gd name="connsiteX5-329" fmla="*/ 1331731 w 3581732"/>
              <a:gd name="connsiteY5-330" fmla="*/ 749977 h 5393835"/>
              <a:gd name="connsiteX6-331" fmla="*/ 787174 w 3581732"/>
              <a:gd name="connsiteY6-332" fmla="*/ 915077 h 5393835"/>
              <a:gd name="connsiteX7-333" fmla="*/ 1784517 w 3581732"/>
              <a:gd name="connsiteY7-334" fmla="*/ 0 h 5393835"/>
              <a:gd name="connsiteX0-335" fmla="*/ 1784517 w 3581732"/>
              <a:gd name="connsiteY0-336" fmla="*/ 0 h 5393835"/>
              <a:gd name="connsiteX1-337" fmla="*/ 2654859 w 3581732"/>
              <a:gd name="connsiteY1-338" fmla="*/ 889677 h 5393835"/>
              <a:gd name="connsiteX2-339" fmla="*/ 2110301 w 3581732"/>
              <a:gd name="connsiteY2-340" fmla="*/ 711877 h 5393835"/>
              <a:gd name="connsiteX3-341" fmla="*/ 3581732 w 3581732"/>
              <a:gd name="connsiteY3-342" fmla="*/ 5393835 h 5393835"/>
              <a:gd name="connsiteX4-343" fmla="*/ 0 w 3581732"/>
              <a:gd name="connsiteY4-344" fmla="*/ 5368435 h 5393835"/>
              <a:gd name="connsiteX5-345" fmla="*/ 1331731 w 3581732"/>
              <a:gd name="connsiteY5-346" fmla="*/ 711877 h 5393835"/>
              <a:gd name="connsiteX6-347" fmla="*/ 787174 w 3581732"/>
              <a:gd name="connsiteY6-348" fmla="*/ 915077 h 5393835"/>
              <a:gd name="connsiteX7-349" fmla="*/ 1784517 w 3581732"/>
              <a:gd name="connsiteY7-350" fmla="*/ 0 h 5393835"/>
              <a:gd name="connsiteX0-351" fmla="*/ 1784517 w 3581732"/>
              <a:gd name="connsiteY0-352" fmla="*/ 0 h 5393835"/>
              <a:gd name="connsiteX1-353" fmla="*/ 2654859 w 3581732"/>
              <a:gd name="connsiteY1-354" fmla="*/ 915077 h 5393835"/>
              <a:gd name="connsiteX2-355" fmla="*/ 2110301 w 3581732"/>
              <a:gd name="connsiteY2-356" fmla="*/ 711877 h 5393835"/>
              <a:gd name="connsiteX3-357" fmla="*/ 3581732 w 3581732"/>
              <a:gd name="connsiteY3-358" fmla="*/ 5393835 h 5393835"/>
              <a:gd name="connsiteX4-359" fmla="*/ 0 w 3581732"/>
              <a:gd name="connsiteY4-360" fmla="*/ 5368435 h 5393835"/>
              <a:gd name="connsiteX5-361" fmla="*/ 1331731 w 3581732"/>
              <a:gd name="connsiteY5-362" fmla="*/ 711877 h 5393835"/>
              <a:gd name="connsiteX6-363" fmla="*/ 787174 w 3581732"/>
              <a:gd name="connsiteY6-364" fmla="*/ 915077 h 5393835"/>
              <a:gd name="connsiteX7-365" fmla="*/ 1784517 w 3581732"/>
              <a:gd name="connsiteY7-366" fmla="*/ 0 h 5393835"/>
              <a:gd name="connsiteX0-367" fmla="*/ 1784517 w 3581732"/>
              <a:gd name="connsiteY0-368" fmla="*/ 0 h 5393835"/>
              <a:gd name="connsiteX1-369" fmla="*/ 2692959 w 3581732"/>
              <a:gd name="connsiteY1-370" fmla="*/ 902377 h 5393835"/>
              <a:gd name="connsiteX2-371" fmla="*/ 2110301 w 3581732"/>
              <a:gd name="connsiteY2-372" fmla="*/ 711877 h 5393835"/>
              <a:gd name="connsiteX3-373" fmla="*/ 3581732 w 3581732"/>
              <a:gd name="connsiteY3-374" fmla="*/ 5393835 h 5393835"/>
              <a:gd name="connsiteX4-375" fmla="*/ 0 w 3581732"/>
              <a:gd name="connsiteY4-376" fmla="*/ 5368435 h 5393835"/>
              <a:gd name="connsiteX5-377" fmla="*/ 1331731 w 3581732"/>
              <a:gd name="connsiteY5-378" fmla="*/ 711877 h 5393835"/>
              <a:gd name="connsiteX6-379" fmla="*/ 787174 w 3581732"/>
              <a:gd name="connsiteY6-380" fmla="*/ 915077 h 5393835"/>
              <a:gd name="connsiteX7-381" fmla="*/ 1784517 w 3581732"/>
              <a:gd name="connsiteY7-382" fmla="*/ 0 h 5393835"/>
              <a:gd name="connsiteX0-383" fmla="*/ 1784517 w 3581732"/>
              <a:gd name="connsiteY0-384" fmla="*/ 0 h 5393835"/>
              <a:gd name="connsiteX1-385" fmla="*/ 2692959 w 3581732"/>
              <a:gd name="connsiteY1-386" fmla="*/ 902377 h 5393835"/>
              <a:gd name="connsiteX2-387" fmla="*/ 2110301 w 3581732"/>
              <a:gd name="connsiteY2-388" fmla="*/ 711877 h 5393835"/>
              <a:gd name="connsiteX3-389" fmla="*/ 3581732 w 3581732"/>
              <a:gd name="connsiteY3-390" fmla="*/ 5393835 h 5393835"/>
              <a:gd name="connsiteX4-391" fmla="*/ 0 w 3581732"/>
              <a:gd name="connsiteY4-392" fmla="*/ 5368435 h 5393835"/>
              <a:gd name="connsiteX5-393" fmla="*/ 1484131 w 3581732"/>
              <a:gd name="connsiteY5-394" fmla="*/ 699177 h 5393835"/>
              <a:gd name="connsiteX6-395" fmla="*/ 787174 w 3581732"/>
              <a:gd name="connsiteY6-396" fmla="*/ 915077 h 5393835"/>
              <a:gd name="connsiteX7-397" fmla="*/ 1784517 w 3581732"/>
              <a:gd name="connsiteY7-398" fmla="*/ 0 h 5393835"/>
              <a:gd name="connsiteX0-399" fmla="*/ 1784517 w 3581732"/>
              <a:gd name="connsiteY0-400" fmla="*/ 0 h 5393835"/>
              <a:gd name="connsiteX1-401" fmla="*/ 2692959 w 3581732"/>
              <a:gd name="connsiteY1-402" fmla="*/ 902377 h 5393835"/>
              <a:gd name="connsiteX2-403" fmla="*/ 2110301 w 3581732"/>
              <a:gd name="connsiteY2-404" fmla="*/ 711877 h 5393835"/>
              <a:gd name="connsiteX3-405" fmla="*/ 3581732 w 3581732"/>
              <a:gd name="connsiteY3-406" fmla="*/ 5393835 h 5393835"/>
              <a:gd name="connsiteX4-407" fmla="*/ 0 w 3581732"/>
              <a:gd name="connsiteY4-408" fmla="*/ 5368435 h 5393835"/>
              <a:gd name="connsiteX5-409" fmla="*/ 1484131 w 3581732"/>
              <a:gd name="connsiteY5-410" fmla="*/ 699177 h 5393835"/>
              <a:gd name="connsiteX6-411" fmla="*/ 787174 w 3581732"/>
              <a:gd name="connsiteY6-412" fmla="*/ 915077 h 5393835"/>
              <a:gd name="connsiteX7-413" fmla="*/ 1784517 w 3581732"/>
              <a:gd name="connsiteY7-414" fmla="*/ 0 h 5393835"/>
              <a:gd name="connsiteX0-415" fmla="*/ 1784517 w 3581732"/>
              <a:gd name="connsiteY0-416" fmla="*/ 0 h 5393835"/>
              <a:gd name="connsiteX1-417" fmla="*/ 2692959 w 3581732"/>
              <a:gd name="connsiteY1-418" fmla="*/ 902377 h 5393835"/>
              <a:gd name="connsiteX2-419" fmla="*/ 2110301 w 3581732"/>
              <a:gd name="connsiteY2-420" fmla="*/ 711877 h 5393835"/>
              <a:gd name="connsiteX3-421" fmla="*/ 3581732 w 3581732"/>
              <a:gd name="connsiteY3-422" fmla="*/ 5393835 h 5393835"/>
              <a:gd name="connsiteX4-423" fmla="*/ 0 w 3581732"/>
              <a:gd name="connsiteY4-424" fmla="*/ 5368435 h 5393835"/>
              <a:gd name="connsiteX5-425" fmla="*/ 1484131 w 3581732"/>
              <a:gd name="connsiteY5-426" fmla="*/ 699177 h 5393835"/>
              <a:gd name="connsiteX6-427" fmla="*/ 914174 w 3581732"/>
              <a:gd name="connsiteY6-428" fmla="*/ 775377 h 5393835"/>
              <a:gd name="connsiteX7-429" fmla="*/ 1784517 w 3581732"/>
              <a:gd name="connsiteY7-430" fmla="*/ 0 h 5393835"/>
              <a:gd name="connsiteX0-431" fmla="*/ 1784517 w 3581732"/>
              <a:gd name="connsiteY0-432" fmla="*/ 0 h 5393835"/>
              <a:gd name="connsiteX1-433" fmla="*/ 2692959 w 3581732"/>
              <a:gd name="connsiteY1-434" fmla="*/ 762677 h 5393835"/>
              <a:gd name="connsiteX2-435" fmla="*/ 2110301 w 3581732"/>
              <a:gd name="connsiteY2-436" fmla="*/ 711877 h 5393835"/>
              <a:gd name="connsiteX3-437" fmla="*/ 3581732 w 3581732"/>
              <a:gd name="connsiteY3-438" fmla="*/ 5393835 h 5393835"/>
              <a:gd name="connsiteX4-439" fmla="*/ 0 w 3581732"/>
              <a:gd name="connsiteY4-440" fmla="*/ 5368435 h 5393835"/>
              <a:gd name="connsiteX5-441" fmla="*/ 1484131 w 3581732"/>
              <a:gd name="connsiteY5-442" fmla="*/ 699177 h 5393835"/>
              <a:gd name="connsiteX6-443" fmla="*/ 914174 w 3581732"/>
              <a:gd name="connsiteY6-444" fmla="*/ 775377 h 5393835"/>
              <a:gd name="connsiteX7-445" fmla="*/ 1784517 w 3581732"/>
              <a:gd name="connsiteY7-446" fmla="*/ 0 h 5393835"/>
              <a:gd name="connsiteX0-447" fmla="*/ 1784517 w 3581732"/>
              <a:gd name="connsiteY0-448" fmla="*/ 0 h 5393835"/>
              <a:gd name="connsiteX1-449" fmla="*/ 2667559 w 3581732"/>
              <a:gd name="connsiteY1-450" fmla="*/ 965877 h 5393835"/>
              <a:gd name="connsiteX2-451" fmla="*/ 2110301 w 3581732"/>
              <a:gd name="connsiteY2-452" fmla="*/ 711877 h 5393835"/>
              <a:gd name="connsiteX3-453" fmla="*/ 3581732 w 3581732"/>
              <a:gd name="connsiteY3-454" fmla="*/ 5393835 h 5393835"/>
              <a:gd name="connsiteX4-455" fmla="*/ 0 w 3581732"/>
              <a:gd name="connsiteY4-456" fmla="*/ 5368435 h 5393835"/>
              <a:gd name="connsiteX5-457" fmla="*/ 1484131 w 3581732"/>
              <a:gd name="connsiteY5-458" fmla="*/ 699177 h 5393835"/>
              <a:gd name="connsiteX6-459" fmla="*/ 914174 w 3581732"/>
              <a:gd name="connsiteY6-460" fmla="*/ 775377 h 5393835"/>
              <a:gd name="connsiteX7-461" fmla="*/ 1784517 w 3581732"/>
              <a:gd name="connsiteY7-462" fmla="*/ 0 h 5393835"/>
              <a:gd name="connsiteX0-463" fmla="*/ 1784517 w 3581732"/>
              <a:gd name="connsiteY0-464" fmla="*/ 0 h 5393835"/>
              <a:gd name="connsiteX1-465" fmla="*/ 2667559 w 3581732"/>
              <a:gd name="connsiteY1-466" fmla="*/ 965877 h 5393835"/>
              <a:gd name="connsiteX2-467" fmla="*/ 2110301 w 3581732"/>
              <a:gd name="connsiteY2-468" fmla="*/ 711877 h 5393835"/>
              <a:gd name="connsiteX3-469" fmla="*/ 3581732 w 3581732"/>
              <a:gd name="connsiteY3-470" fmla="*/ 5393835 h 5393835"/>
              <a:gd name="connsiteX4-471" fmla="*/ 0 w 3581732"/>
              <a:gd name="connsiteY4-472" fmla="*/ 5368435 h 5393835"/>
              <a:gd name="connsiteX5-473" fmla="*/ 1484131 w 3581732"/>
              <a:gd name="connsiteY5-474" fmla="*/ 699177 h 5393835"/>
              <a:gd name="connsiteX6-475" fmla="*/ 914174 w 3581732"/>
              <a:gd name="connsiteY6-476" fmla="*/ 927777 h 5393835"/>
              <a:gd name="connsiteX7-477" fmla="*/ 1784517 w 3581732"/>
              <a:gd name="connsiteY7-478" fmla="*/ 0 h 5393835"/>
              <a:gd name="connsiteX0-479" fmla="*/ 1784517 w 3581732"/>
              <a:gd name="connsiteY0-480" fmla="*/ 0 h 5393835"/>
              <a:gd name="connsiteX1-481" fmla="*/ 2667559 w 3581732"/>
              <a:gd name="connsiteY1-482" fmla="*/ 965877 h 5393835"/>
              <a:gd name="connsiteX2-483" fmla="*/ 2110301 w 3581732"/>
              <a:gd name="connsiteY2-484" fmla="*/ 711877 h 5393835"/>
              <a:gd name="connsiteX3-485" fmla="*/ 3581732 w 3581732"/>
              <a:gd name="connsiteY3-486" fmla="*/ 5393835 h 5393835"/>
              <a:gd name="connsiteX4-487" fmla="*/ 0 w 3581732"/>
              <a:gd name="connsiteY4-488" fmla="*/ 5368435 h 5393835"/>
              <a:gd name="connsiteX5-489" fmla="*/ 1471431 w 3581732"/>
              <a:gd name="connsiteY5-490" fmla="*/ 864277 h 5393835"/>
              <a:gd name="connsiteX6-491" fmla="*/ 914174 w 3581732"/>
              <a:gd name="connsiteY6-492" fmla="*/ 927777 h 5393835"/>
              <a:gd name="connsiteX7-493" fmla="*/ 1784517 w 3581732"/>
              <a:gd name="connsiteY7-494" fmla="*/ 0 h 5393835"/>
              <a:gd name="connsiteX0-495" fmla="*/ 1784517 w 3581732"/>
              <a:gd name="connsiteY0-496" fmla="*/ 0 h 5393835"/>
              <a:gd name="connsiteX1-497" fmla="*/ 2667559 w 3581732"/>
              <a:gd name="connsiteY1-498" fmla="*/ 965877 h 5393835"/>
              <a:gd name="connsiteX2-499" fmla="*/ 2084901 w 3581732"/>
              <a:gd name="connsiteY2-500" fmla="*/ 876977 h 5393835"/>
              <a:gd name="connsiteX3-501" fmla="*/ 3581732 w 3581732"/>
              <a:gd name="connsiteY3-502" fmla="*/ 5393835 h 5393835"/>
              <a:gd name="connsiteX4-503" fmla="*/ 0 w 3581732"/>
              <a:gd name="connsiteY4-504" fmla="*/ 5368435 h 5393835"/>
              <a:gd name="connsiteX5-505" fmla="*/ 1471431 w 3581732"/>
              <a:gd name="connsiteY5-506" fmla="*/ 864277 h 5393835"/>
              <a:gd name="connsiteX6-507" fmla="*/ 914174 w 3581732"/>
              <a:gd name="connsiteY6-508" fmla="*/ 927777 h 5393835"/>
              <a:gd name="connsiteX7-509" fmla="*/ 1784517 w 3581732"/>
              <a:gd name="connsiteY7-510" fmla="*/ 0 h 5393835"/>
            </a:gdLst>
            <a:ahLst/>
            <a:cxnLst/>
            <a:rect l="l" t="t" r="r" b="b"/>
            <a:pathLst>
              <a:path w="3581732" h="5393835">
                <a:moveTo>
                  <a:pt x="1784517" y="0"/>
                </a:moveTo>
                <a:lnTo>
                  <a:pt x="2667559" y="965877"/>
                </a:lnTo>
                <a:lnTo>
                  <a:pt x="2084901" y="876977"/>
                </a:lnTo>
                <a:cubicBezTo>
                  <a:pt x="2088545" y="2496896"/>
                  <a:pt x="2498588" y="4116816"/>
                  <a:pt x="3581732" y="5393835"/>
                </a:cubicBezTo>
                <a:lnTo>
                  <a:pt x="0" y="5368435"/>
                </a:lnTo>
                <a:cubicBezTo>
                  <a:pt x="1129710" y="4193016"/>
                  <a:pt x="1383121" y="2661996"/>
                  <a:pt x="1471431" y="864277"/>
                </a:cubicBezTo>
                <a:lnTo>
                  <a:pt x="914174" y="927777"/>
                </a:lnTo>
                <a:lnTo>
                  <a:pt x="1784517" y="0"/>
                </a:lnTo>
                <a:close/>
              </a:path>
            </a:pathLst>
          </a:custGeom>
          <a:gradFill>
            <a:gsLst>
              <a:gs pos="0">
                <a:schemeClr val="accent1">
                  <a:alpha val="15000"/>
                </a:schemeClr>
              </a:gs>
              <a:gs pos="100000">
                <a:schemeClr val="accent2">
                  <a:alpha val="0"/>
                  <a:lumMod val="0"/>
                  <a:lumOff val="10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6865916" y="1735346"/>
            <a:ext cx="183874" cy="183874"/>
          </a:xfrm>
          <a:prstGeom prst="chevron">
            <a:avLst/>
          </a:prstGeom>
          <a:solidFill>
            <a:schemeClr val="bg1">
              <a:alpha val="5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7081064" y="1735346"/>
            <a:ext cx="183874" cy="183874"/>
          </a:xfrm>
          <a:prstGeom prst="chevron">
            <a:avLst/>
          </a:prstGeom>
          <a:solidFill>
            <a:schemeClr val="bg1">
              <a:alpha val="5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flipH="1">
            <a:off x="4914362" y="1735346"/>
            <a:ext cx="183874" cy="183874"/>
          </a:xfrm>
          <a:prstGeom prst="chevron">
            <a:avLst/>
          </a:prstGeom>
          <a:solidFill>
            <a:schemeClr val="bg1">
              <a:alpha val="5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flipH="1">
            <a:off x="5129510" y="1735346"/>
            <a:ext cx="183874" cy="183874"/>
          </a:xfrm>
          <a:prstGeom prst="chevron">
            <a:avLst/>
          </a:prstGeom>
          <a:solidFill>
            <a:schemeClr val="bg1">
              <a:alpha val="5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920222" y="417527"/>
            <a:ext cx="10031360" cy="468000"/>
          </a:xfrm>
          <a:prstGeom prst="rect">
            <a:avLst/>
          </a:prstGeom>
          <a:noFill/>
          <a:ln>
            <a:noFill/>
          </a:ln>
        </p:spPr>
        <p:txBody>
          <a:bodyPr vert="horz" wrap="square" lIns="0" tIns="0" rIns="0" bIns="0" rtlCol="0" anchor="ctr"/>
          <a:lstStyle/>
          <a:p>
            <a:pPr algn="l">
              <a:lnSpc>
                <a:spcPct val="110000"/>
              </a:lnSpc>
            </a:pP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28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仲裁的</a:t>
            </a: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概念和</a:t>
            </a:r>
            <a:r>
              <a:rPr kumimoji="1" lang="en-US" altLang="zh-CN" sz="28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适用范围</a:t>
            </a:r>
            <a:endParaRPr kumimoji="1" lang="zh-CN" altLang="en-US" dirty="0"/>
          </a:p>
        </p:txBody>
      </p:sp>
      <p:sp>
        <p:nvSpPr>
          <p:cNvPr id="16"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8" name="线条 1"/>
          <p:cNvCxnSpPr/>
          <p:nvPr/>
        </p:nvCxnSpPr>
        <p:spPr>
          <a:xfrm>
            <a:off x="565150" y="958632"/>
            <a:ext cx="11049001" cy="0"/>
          </a:xfrm>
          <a:prstGeom prst="line">
            <a:avLst/>
          </a:prstGeom>
          <a:noFill/>
          <a:ln w="6350" cap="flat">
            <a:solidFill>
              <a:schemeClr val="accent1"/>
            </a:solidFill>
            <a:miter/>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6" name="标题 1"/>
          <p:cNvSpPr txBox="1"/>
          <p:nvPr/>
        </p:nvSpPr>
        <p:spPr>
          <a:xfrm>
            <a:off x="5907588" y="1595487"/>
            <a:ext cx="364124" cy="415841"/>
          </a:xfrm>
          <a:custGeom>
            <a:avLst/>
            <a:gdLst>
              <a:gd name="connsiteX0" fmla="*/ 1449958 w 1449958"/>
              <a:gd name="connsiteY0" fmla="*/ 669913 h 1655898"/>
              <a:gd name="connsiteX1" fmla="*/ 1449586 w 1449958"/>
              <a:gd name="connsiteY1" fmla="*/ 666192 h 1655898"/>
              <a:gd name="connsiteX2" fmla="*/ 1449586 w 1449958"/>
              <a:gd name="connsiteY2" fmla="*/ 665634 h 1655898"/>
              <a:gd name="connsiteX3" fmla="*/ 1448098 w 1449958"/>
              <a:gd name="connsiteY3" fmla="*/ 658006 h 1655898"/>
              <a:gd name="connsiteX4" fmla="*/ 1445307 w 1449958"/>
              <a:gd name="connsiteY4" fmla="*/ 650379 h 1655898"/>
              <a:gd name="connsiteX5" fmla="*/ 1443633 w 1449958"/>
              <a:gd name="connsiteY5" fmla="*/ 646844 h 1655898"/>
              <a:gd name="connsiteX6" fmla="*/ 1441772 w 1449958"/>
              <a:gd name="connsiteY6" fmla="*/ 643496 h 1655898"/>
              <a:gd name="connsiteX7" fmla="*/ 1441400 w 1449958"/>
              <a:gd name="connsiteY7" fmla="*/ 643124 h 1655898"/>
              <a:gd name="connsiteX8" fmla="*/ 1439354 w 1449958"/>
              <a:gd name="connsiteY8" fmla="*/ 640147 h 1655898"/>
              <a:gd name="connsiteX9" fmla="*/ 1439168 w 1449958"/>
              <a:gd name="connsiteY9" fmla="*/ 639775 h 1655898"/>
              <a:gd name="connsiteX10" fmla="*/ 1436936 w 1449958"/>
              <a:gd name="connsiteY10" fmla="*/ 636798 h 1655898"/>
              <a:gd name="connsiteX11" fmla="*/ 1436378 w 1449958"/>
              <a:gd name="connsiteY11" fmla="*/ 636240 h 1655898"/>
              <a:gd name="connsiteX12" fmla="*/ 1433773 w 1449958"/>
              <a:gd name="connsiteY12" fmla="*/ 633450 h 1655898"/>
              <a:gd name="connsiteX13" fmla="*/ 816136 w 1449958"/>
              <a:gd name="connsiteY13" fmla="*/ 15813 h 1655898"/>
              <a:gd name="connsiteX14" fmla="*/ 813346 w 1449958"/>
              <a:gd name="connsiteY14" fmla="*/ 13208 h 1655898"/>
              <a:gd name="connsiteX15" fmla="*/ 812788 w 1449958"/>
              <a:gd name="connsiteY15" fmla="*/ 12650 h 1655898"/>
              <a:gd name="connsiteX16" fmla="*/ 809997 w 1449958"/>
              <a:gd name="connsiteY16" fmla="*/ 10418 h 1655898"/>
              <a:gd name="connsiteX17" fmla="*/ 809625 w 1449958"/>
              <a:gd name="connsiteY17" fmla="*/ 10232 h 1655898"/>
              <a:gd name="connsiteX18" fmla="*/ 806834 w 1449958"/>
              <a:gd name="connsiteY18" fmla="*/ 8372 h 1655898"/>
              <a:gd name="connsiteX19" fmla="*/ 806276 w 1449958"/>
              <a:gd name="connsiteY19" fmla="*/ 8000 h 1655898"/>
              <a:gd name="connsiteX20" fmla="*/ 802928 w 1449958"/>
              <a:gd name="connsiteY20" fmla="*/ 6139 h 1655898"/>
              <a:gd name="connsiteX21" fmla="*/ 802742 w 1449958"/>
              <a:gd name="connsiteY21" fmla="*/ 6139 h 1655898"/>
              <a:gd name="connsiteX22" fmla="*/ 799207 w 1449958"/>
              <a:gd name="connsiteY22" fmla="*/ 4465 h 1655898"/>
              <a:gd name="connsiteX23" fmla="*/ 799021 w 1449958"/>
              <a:gd name="connsiteY23" fmla="*/ 4465 h 1655898"/>
              <a:gd name="connsiteX24" fmla="*/ 791580 w 1449958"/>
              <a:gd name="connsiteY24" fmla="*/ 1860 h 1655898"/>
              <a:gd name="connsiteX25" fmla="*/ 791394 w 1449958"/>
              <a:gd name="connsiteY25" fmla="*/ 1860 h 1655898"/>
              <a:gd name="connsiteX26" fmla="*/ 783766 w 1449958"/>
              <a:gd name="connsiteY26" fmla="*/ 372 h 1655898"/>
              <a:gd name="connsiteX27" fmla="*/ 783022 w 1449958"/>
              <a:gd name="connsiteY27" fmla="*/ 372 h 1655898"/>
              <a:gd name="connsiteX28" fmla="*/ 779301 w 1449958"/>
              <a:gd name="connsiteY28" fmla="*/ 0 h 1655898"/>
              <a:gd name="connsiteX29" fmla="*/ 261751 w 1449958"/>
              <a:gd name="connsiteY29" fmla="*/ 0 h 1655898"/>
              <a:gd name="connsiteX30" fmla="*/ 0 w 1449958"/>
              <a:gd name="connsiteY30" fmla="*/ 261751 h 1655898"/>
              <a:gd name="connsiteX31" fmla="*/ 0 w 1449958"/>
              <a:gd name="connsiteY31" fmla="*/ 1394148 h 1655898"/>
              <a:gd name="connsiteX32" fmla="*/ 261751 w 1449958"/>
              <a:gd name="connsiteY32" fmla="*/ 1655899 h 1655898"/>
              <a:gd name="connsiteX33" fmla="*/ 1188207 w 1449958"/>
              <a:gd name="connsiteY33" fmla="*/ 1655899 h 1655898"/>
              <a:gd name="connsiteX34" fmla="*/ 1449958 w 1449958"/>
              <a:gd name="connsiteY34" fmla="*/ 1394148 h 1655898"/>
              <a:gd name="connsiteX35" fmla="*/ 1449958 w 1449958"/>
              <a:gd name="connsiteY35" fmla="*/ 672889 h 1655898"/>
              <a:gd name="connsiteX36" fmla="*/ 1449958 w 1449958"/>
              <a:gd name="connsiteY36" fmla="*/ 669913 h 1655898"/>
              <a:gd name="connsiteX37" fmla="*/ 832321 w 1449958"/>
              <a:gd name="connsiteY37" fmla="*/ 466948 h 1655898"/>
              <a:gd name="connsiteX38" fmla="*/ 832321 w 1449958"/>
              <a:gd name="connsiteY38" fmla="*/ 189942 h 1655898"/>
              <a:gd name="connsiteX39" fmla="*/ 1259458 w 1449958"/>
              <a:gd name="connsiteY39" fmla="*/ 617079 h 1655898"/>
              <a:gd name="connsiteX40" fmla="*/ 982452 w 1449958"/>
              <a:gd name="connsiteY40" fmla="*/ 617079 h 1655898"/>
              <a:gd name="connsiteX41" fmla="*/ 832321 w 1449958"/>
              <a:gd name="connsiteY41" fmla="*/ 466948 h 1655898"/>
              <a:gd name="connsiteX42" fmla="*/ 1338337 w 1449958"/>
              <a:gd name="connsiteY42" fmla="*/ 1393403 h 1655898"/>
              <a:gd name="connsiteX43" fmla="*/ 1188207 w 1449958"/>
              <a:gd name="connsiteY43" fmla="*/ 1543534 h 1655898"/>
              <a:gd name="connsiteX44" fmla="*/ 261751 w 1449958"/>
              <a:gd name="connsiteY44" fmla="*/ 1543534 h 1655898"/>
              <a:gd name="connsiteX45" fmla="*/ 111621 w 1449958"/>
              <a:gd name="connsiteY45" fmla="*/ 1393403 h 1655898"/>
              <a:gd name="connsiteX46" fmla="*/ 111621 w 1449958"/>
              <a:gd name="connsiteY46" fmla="*/ 261007 h 1655898"/>
              <a:gd name="connsiteX47" fmla="*/ 261751 w 1449958"/>
              <a:gd name="connsiteY47" fmla="*/ 110877 h 1655898"/>
              <a:gd name="connsiteX48" fmla="*/ 720700 w 1449958"/>
              <a:gd name="connsiteY48" fmla="*/ 110877 h 1655898"/>
              <a:gd name="connsiteX49" fmla="*/ 720700 w 1449958"/>
              <a:gd name="connsiteY49" fmla="*/ 466948 h 1655898"/>
              <a:gd name="connsiteX50" fmla="*/ 982452 w 1449958"/>
              <a:gd name="connsiteY50" fmla="*/ 728700 h 1655898"/>
              <a:gd name="connsiteX51" fmla="*/ 1338523 w 1449958"/>
              <a:gd name="connsiteY51" fmla="*/ 728700 h 1655898"/>
              <a:gd name="connsiteX52" fmla="*/ 1338523 w 1449958"/>
              <a:gd name="connsiteY52" fmla="*/ 1393403 h 1655898"/>
            </a:gdLst>
            <a:ahLst/>
            <a:cxnLst/>
            <a:rect l="l" t="t" r="r" b="b"/>
            <a:pathLst>
              <a:path w="1449958" h="1655898">
                <a:moveTo>
                  <a:pt x="1449958" y="669913"/>
                </a:moveTo>
                <a:cubicBezTo>
                  <a:pt x="1449958" y="668610"/>
                  <a:pt x="1449772" y="667308"/>
                  <a:pt x="1449586" y="666192"/>
                </a:cubicBezTo>
                <a:lnTo>
                  <a:pt x="1449586" y="665634"/>
                </a:lnTo>
                <a:cubicBezTo>
                  <a:pt x="1449214" y="663029"/>
                  <a:pt x="1448656" y="660425"/>
                  <a:pt x="1448098" y="658006"/>
                </a:cubicBezTo>
                <a:cubicBezTo>
                  <a:pt x="1447354" y="655402"/>
                  <a:pt x="1446423" y="652797"/>
                  <a:pt x="1445307" y="650379"/>
                </a:cubicBezTo>
                <a:cubicBezTo>
                  <a:pt x="1444749" y="649077"/>
                  <a:pt x="1444191" y="647960"/>
                  <a:pt x="1443633" y="646844"/>
                </a:cubicBezTo>
                <a:cubicBezTo>
                  <a:pt x="1443075" y="645728"/>
                  <a:pt x="1442331" y="644612"/>
                  <a:pt x="1441772" y="643496"/>
                </a:cubicBezTo>
                <a:cubicBezTo>
                  <a:pt x="1441587" y="643310"/>
                  <a:pt x="1441587" y="643124"/>
                  <a:pt x="1441400" y="643124"/>
                </a:cubicBezTo>
                <a:cubicBezTo>
                  <a:pt x="1440842" y="642193"/>
                  <a:pt x="1440098" y="641077"/>
                  <a:pt x="1439354" y="640147"/>
                </a:cubicBezTo>
                <a:cubicBezTo>
                  <a:pt x="1439354" y="640147"/>
                  <a:pt x="1439168" y="639961"/>
                  <a:pt x="1439168" y="639775"/>
                </a:cubicBezTo>
                <a:cubicBezTo>
                  <a:pt x="1438424" y="638845"/>
                  <a:pt x="1437680" y="637729"/>
                  <a:pt x="1436936" y="636798"/>
                </a:cubicBezTo>
                <a:lnTo>
                  <a:pt x="1436378" y="636240"/>
                </a:lnTo>
                <a:cubicBezTo>
                  <a:pt x="1435633" y="635310"/>
                  <a:pt x="1434703" y="634380"/>
                  <a:pt x="1433773" y="633450"/>
                </a:cubicBezTo>
                <a:lnTo>
                  <a:pt x="816136" y="15813"/>
                </a:lnTo>
                <a:cubicBezTo>
                  <a:pt x="815206" y="14883"/>
                  <a:pt x="814276" y="14139"/>
                  <a:pt x="813346" y="13208"/>
                </a:cubicBezTo>
                <a:lnTo>
                  <a:pt x="812788" y="12650"/>
                </a:lnTo>
                <a:lnTo>
                  <a:pt x="809997" y="10418"/>
                </a:lnTo>
                <a:cubicBezTo>
                  <a:pt x="809811" y="10418"/>
                  <a:pt x="809811" y="10232"/>
                  <a:pt x="809625" y="10232"/>
                </a:cubicBezTo>
                <a:cubicBezTo>
                  <a:pt x="808695" y="9488"/>
                  <a:pt x="807765" y="8930"/>
                  <a:pt x="806834" y="8372"/>
                </a:cubicBezTo>
                <a:cubicBezTo>
                  <a:pt x="806649" y="8186"/>
                  <a:pt x="806462" y="8186"/>
                  <a:pt x="806276" y="8000"/>
                </a:cubicBezTo>
                <a:cubicBezTo>
                  <a:pt x="805160" y="7255"/>
                  <a:pt x="804044" y="6697"/>
                  <a:pt x="802928" y="6139"/>
                </a:cubicBezTo>
                <a:lnTo>
                  <a:pt x="802742" y="6139"/>
                </a:lnTo>
                <a:cubicBezTo>
                  <a:pt x="801626" y="5581"/>
                  <a:pt x="800509" y="5023"/>
                  <a:pt x="799207" y="4465"/>
                </a:cubicBezTo>
                <a:lnTo>
                  <a:pt x="799021" y="4465"/>
                </a:lnTo>
                <a:cubicBezTo>
                  <a:pt x="796603" y="3349"/>
                  <a:pt x="793998" y="2418"/>
                  <a:pt x="791580" y="1860"/>
                </a:cubicBezTo>
                <a:lnTo>
                  <a:pt x="791394" y="1860"/>
                </a:lnTo>
                <a:cubicBezTo>
                  <a:pt x="788975" y="1116"/>
                  <a:pt x="786371" y="744"/>
                  <a:pt x="783766" y="372"/>
                </a:cubicBezTo>
                <a:lnTo>
                  <a:pt x="783022" y="372"/>
                </a:lnTo>
                <a:cubicBezTo>
                  <a:pt x="781720" y="186"/>
                  <a:pt x="780604" y="186"/>
                  <a:pt x="779301" y="0"/>
                </a:cubicBezTo>
                <a:lnTo>
                  <a:pt x="261751" y="0"/>
                </a:lnTo>
                <a:cubicBezTo>
                  <a:pt x="117388" y="0"/>
                  <a:pt x="0" y="117388"/>
                  <a:pt x="0" y="261751"/>
                </a:cubicBezTo>
                <a:lnTo>
                  <a:pt x="0" y="1394148"/>
                </a:lnTo>
                <a:cubicBezTo>
                  <a:pt x="0" y="1538511"/>
                  <a:pt x="117388" y="1655899"/>
                  <a:pt x="261751" y="1655899"/>
                </a:cubicBezTo>
                <a:lnTo>
                  <a:pt x="1188207" y="1655899"/>
                </a:lnTo>
                <a:cubicBezTo>
                  <a:pt x="1332570" y="1655899"/>
                  <a:pt x="1449958" y="1538511"/>
                  <a:pt x="1449958" y="1394148"/>
                </a:cubicBezTo>
                <a:lnTo>
                  <a:pt x="1449958" y="672889"/>
                </a:lnTo>
                <a:lnTo>
                  <a:pt x="1449958" y="669913"/>
                </a:lnTo>
                <a:close/>
                <a:moveTo>
                  <a:pt x="832321" y="466948"/>
                </a:moveTo>
                <a:lnTo>
                  <a:pt x="832321" y="189942"/>
                </a:lnTo>
                <a:lnTo>
                  <a:pt x="1259458" y="617079"/>
                </a:lnTo>
                <a:lnTo>
                  <a:pt x="982452" y="617079"/>
                </a:lnTo>
                <a:cubicBezTo>
                  <a:pt x="899666" y="617079"/>
                  <a:pt x="832321" y="549734"/>
                  <a:pt x="832321" y="466948"/>
                </a:cubicBezTo>
                <a:close/>
                <a:moveTo>
                  <a:pt x="1338337" y="1393403"/>
                </a:moveTo>
                <a:cubicBezTo>
                  <a:pt x="1338337" y="1476189"/>
                  <a:pt x="1270992" y="1543534"/>
                  <a:pt x="1188207" y="1543534"/>
                </a:cubicBezTo>
                <a:lnTo>
                  <a:pt x="261751" y="1543534"/>
                </a:lnTo>
                <a:cubicBezTo>
                  <a:pt x="178966" y="1543534"/>
                  <a:pt x="111621" y="1476189"/>
                  <a:pt x="111621" y="1393403"/>
                </a:cubicBezTo>
                <a:lnTo>
                  <a:pt x="111621" y="261007"/>
                </a:lnTo>
                <a:cubicBezTo>
                  <a:pt x="111621" y="178222"/>
                  <a:pt x="178966" y="110877"/>
                  <a:pt x="261751" y="110877"/>
                </a:cubicBezTo>
                <a:lnTo>
                  <a:pt x="720700" y="110877"/>
                </a:lnTo>
                <a:lnTo>
                  <a:pt x="720700" y="466948"/>
                </a:lnTo>
                <a:cubicBezTo>
                  <a:pt x="720700" y="611312"/>
                  <a:pt x="838088" y="728700"/>
                  <a:pt x="982452" y="728700"/>
                </a:cubicBezTo>
                <a:lnTo>
                  <a:pt x="1338523" y="728700"/>
                </a:lnTo>
                <a:lnTo>
                  <a:pt x="1338523" y="1393403"/>
                </a:lnTo>
                <a:close/>
              </a:path>
            </a:pathLst>
          </a:custGeom>
          <a:solidFill>
            <a:schemeClr val="bg1">
              <a:alpha val="80000"/>
            </a:scheme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7" name="标题 1"/>
          <p:cNvSpPr txBox="1"/>
          <p:nvPr/>
        </p:nvSpPr>
        <p:spPr>
          <a:xfrm>
            <a:off x="9787821" y="2204336"/>
            <a:ext cx="2283292" cy="3439192"/>
          </a:xfrm>
          <a:custGeom>
            <a:avLst/>
            <a:gdLst>
              <a:gd name="connsiteX0" fmla="*/ 921143 w 1842285"/>
              <a:gd name="connsiteY0" fmla="*/ 0 h 5812935"/>
              <a:gd name="connsiteX1" fmla="*/ 1842285 w 1842285"/>
              <a:gd name="connsiteY1" fmla="*/ 1588177 h 5812935"/>
              <a:gd name="connsiteX2" fmla="*/ 1323127 w 1842285"/>
              <a:gd name="connsiteY2" fmla="*/ 1588177 h 5812935"/>
              <a:gd name="connsiteX3" fmla="*/ 1715058 w 1842285"/>
              <a:gd name="connsiteY3" fmla="*/ 5812935 h 5812935"/>
              <a:gd name="connsiteX4" fmla="*/ 127226 w 1842285"/>
              <a:gd name="connsiteY4" fmla="*/ 5812935 h 5812935"/>
              <a:gd name="connsiteX5" fmla="*/ 519157 w 1842285"/>
              <a:gd name="connsiteY5" fmla="*/ 1588177 h 5812935"/>
              <a:gd name="connsiteX6" fmla="*/ 0 w 1842285"/>
              <a:gd name="connsiteY6" fmla="*/ 1588177 h 5812935"/>
              <a:gd name="connsiteX0-1" fmla="*/ 1771817 w 2692959"/>
              <a:gd name="connsiteY0-2" fmla="*/ 0 h 6219335"/>
              <a:gd name="connsiteX1-3" fmla="*/ 2692959 w 2692959"/>
              <a:gd name="connsiteY1-4" fmla="*/ 1588177 h 6219335"/>
              <a:gd name="connsiteX2-5" fmla="*/ 2173801 w 2692959"/>
              <a:gd name="connsiteY2-6" fmla="*/ 1588177 h 6219335"/>
              <a:gd name="connsiteX3-7" fmla="*/ 2565732 w 2692959"/>
              <a:gd name="connsiteY3-8" fmla="*/ 5812935 h 6219335"/>
              <a:gd name="connsiteX4-9" fmla="*/ 0 w 2692959"/>
              <a:gd name="connsiteY4-10" fmla="*/ 6219335 h 6219335"/>
              <a:gd name="connsiteX5-11" fmla="*/ 1369831 w 2692959"/>
              <a:gd name="connsiteY5-12" fmla="*/ 1588177 h 6219335"/>
              <a:gd name="connsiteX6-13" fmla="*/ 850674 w 2692959"/>
              <a:gd name="connsiteY6-14" fmla="*/ 1588177 h 6219335"/>
              <a:gd name="connsiteX7" fmla="*/ 1771817 w 2692959"/>
              <a:gd name="connsiteY7" fmla="*/ 0 h 6219335"/>
              <a:gd name="connsiteX0-15" fmla="*/ 1771817 w 3403932"/>
              <a:gd name="connsiteY0-16" fmla="*/ 0 h 6219335"/>
              <a:gd name="connsiteX1-17" fmla="*/ 2692959 w 3403932"/>
              <a:gd name="connsiteY1-18" fmla="*/ 1588177 h 6219335"/>
              <a:gd name="connsiteX2-19" fmla="*/ 2173801 w 3403932"/>
              <a:gd name="connsiteY2-20" fmla="*/ 1588177 h 6219335"/>
              <a:gd name="connsiteX3-21" fmla="*/ 3403932 w 3403932"/>
              <a:gd name="connsiteY3-22" fmla="*/ 6143135 h 6219335"/>
              <a:gd name="connsiteX4-23" fmla="*/ 0 w 3403932"/>
              <a:gd name="connsiteY4-24" fmla="*/ 6219335 h 6219335"/>
              <a:gd name="connsiteX5-25" fmla="*/ 1369831 w 3403932"/>
              <a:gd name="connsiteY5-26" fmla="*/ 1588177 h 6219335"/>
              <a:gd name="connsiteX6-27" fmla="*/ 850674 w 3403932"/>
              <a:gd name="connsiteY6-28" fmla="*/ 1588177 h 6219335"/>
              <a:gd name="connsiteX7-29" fmla="*/ 1771817 w 3403932"/>
              <a:gd name="connsiteY7-30" fmla="*/ 0 h 6219335"/>
              <a:gd name="connsiteX0-31" fmla="*/ 1771817 w 3403932"/>
              <a:gd name="connsiteY0-32" fmla="*/ 0 h 6219335"/>
              <a:gd name="connsiteX1-33" fmla="*/ 2692959 w 3403932"/>
              <a:gd name="connsiteY1-34" fmla="*/ 1588177 h 6219335"/>
              <a:gd name="connsiteX2-35" fmla="*/ 2173801 w 3403932"/>
              <a:gd name="connsiteY2-36" fmla="*/ 1588177 h 6219335"/>
              <a:gd name="connsiteX3-37" fmla="*/ 3403932 w 3403932"/>
              <a:gd name="connsiteY3-38" fmla="*/ 6143135 h 6219335"/>
              <a:gd name="connsiteX4-39" fmla="*/ 0 w 3403932"/>
              <a:gd name="connsiteY4-40" fmla="*/ 6219335 h 6219335"/>
              <a:gd name="connsiteX5-41" fmla="*/ 1369831 w 3403932"/>
              <a:gd name="connsiteY5-42" fmla="*/ 1588177 h 6219335"/>
              <a:gd name="connsiteX6-43" fmla="*/ 850674 w 3403932"/>
              <a:gd name="connsiteY6-44" fmla="*/ 1588177 h 6219335"/>
              <a:gd name="connsiteX7-45" fmla="*/ 1771817 w 3403932"/>
              <a:gd name="connsiteY7-46" fmla="*/ 0 h 6219335"/>
              <a:gd name="connsiteX0-47" fmla="*/ 1771817 w 3403932"/>
              <a:gd name="connsiteY0-48" fmla="*/ 0 h 6219335"/>
              <a:gd name="connsiteX1-49" fmla="*/ 2692959 w 3403932"/>
              <a:gd name="connsiteY1-50" fmla="*/ 1588177 h 6219335"/>
              <a:gd name="connsiteX2-51" fmla="*/ 2173801 w 3403932"/>
              <a:gd name="connsiteY2-52" fmla="*/ 1588177 h 6219335"/>
              <a:gd name="connsiteX3-53" fmla="*/ 3403932 w 3403932"/>
              <a:gd name="connsiteY3-54" fmla="*/ 6143135 h 6219335"/>
              <a:gd name="connsiteX4-55" fmla="*/ 0 w 3403932"/>
              <a:gd name="connsiteY4-56" fmla="*/ 6219335 h 6219335"/>
              <a:gd name="connsiteX5-57" fmla="*/ 1369831 w 3403932"/>
              <a:gd name="connsiteY5-58" fmla="*/ 1588177 h 6219335"/>
              <a:gd name="connsiteX6-59" fmla="*/ 850674 w 3403932"/>
              <a:gd name="connsiteY6-60" fmla="*/ 1588177 h 6219335"/>
              <a:gd name="connsiteX7-61" fmla="*/ 1771817 w 3403932"/>
              <a:gd name="connsiteY7-62" fmla="*/ 0 h 6219335"/>
              <a:gd name="connsiteX0-63" fmla="*/ 1771817 w 3403932"/>
              <a:gd name="connsiteY0-64" fmla="*/ 0 h 6219335"/>
              <a:gd name="connsiteX1-65" fmla="*/ 2692959 w 3403932"/>
              <a:gd name="connsiteY1-66" fmla="*/ 1588177 h 6219335"/>
              <a:gd name="connsiteX2-67" fmla="*/ 2173801 w 3403932"/>
              <a:gd name="connsiteY2-68" fmla="*/ 1588177 h 6219335"/>
              <a:gd name="connsiteX3-69" fmla="*/ 3403932 w 3403932"/>
              <a:gd name="connsiteY3-70" fmla="*/ 6143135 h 6219335"/>
              <a:gd name="connsiteX4-71" fmla="*/ 0 w 3403932"/>
              <a:gd name="connsiteY4-72" fmla="*/ 6219335 h 6219335"/>
              <a:gd name="connsiteX5-73" fmla="*/ 1369831 w 3403932"/>
              <a:gd name="connsiteY5-74" fmla="*/ 1588177 h 6219335"/>
              <a:gd name="connsiteX6-75" fmla="*/ 850674 w 3403932"/>
              <a:gd name="connsiteY6-76" fmla="*/ 1588177 h 6219335"/>
              <a:gd name="connsiteX7-77" fmla="*/ 1771817 w 3403932"/>
              <a:gd name="connsiteY7-78" fmla="*/ 0 h 6219335"/>
              <a:gd name="connsiteX0-79" fmla="*/ 1771817 w 3403932"/>
              <a:gd name="connsiteY0-80" fmla="*/ 0 h 6219335"/>
              <a:gd name="connsiteX1-81" fmla="*/ 2692959 w 3403932"/>
              <a:gd name="connsiteY1-82" fmla="*/ 1588177 h 6219335"/>
              <a:gd name="connsiteX2-83" fmla="*/ 2173801 w 3403932"/>
              <a:gd name="connsiteY2-84" fmla="*/ 1588177 h 6219335"/>
              <a:gd name="connsiteX3-85" fmla="*/ 3403932 w 3403932"/>
              <a:gd name="connsiteY3-86" fmla="*/ 6143135 h 6219335"/>
              <a:gd name="connsiteX4-87" fmla="*/ 0 w 3403932"/>
              <a:gd name="connsiteY4-88" fmla="*/ 6219335 h 6219335"/>
              <a:gd name="connsiteX5-89" fmla="*/ 1369831 w 3403932"/>
              <a:gd name="connsiteY5-90" fmla="*/ 1588177 h 6219335"/>
              <a:gd name="connsiteX6-91" fmla="*/ 850674 w 3403932"/>
              <a:gd name="connsiteY6-92" fmla="*/ 1588177 h 6219335"/>
              <a:gd name="connsiteX7-93" fmla="*/ 1771817 w 3403932"/>
              <a:gd name="connsiteY7-94" fmla="*/ 0 h 6219335"/>
              <a:gd name="connsiteX0-95" fmla="*/ 1771817 w 3403932"/>
              <a:gd name="connsiteY0-96" fmla="*/ 0 h 6219335"/>
              <a:gd name="connsiteX1-97" fmla="*/ 2692959 w 3403932"/>
              <a:gd name="connsiteY1-98" fmla="*/ 1588177 h 6219335"/>
              <a:gd name="connsiteX2-99" fmla="*/ 2173801 w 3403932"/>
              <a:gd name="connsiteY2-100" fmla="*/ 1588177 h 6219335"/>
              <a:gd name="connsiteX3-101" fmla="*/ 3403932 w 3403932"/>
              <a:gd name="connsiteY3-102" fmla="*/ 6143135 h 6219335"/>
              <a:gd name="connsiteX4-103" fmla="*/ 0 w 3403932"/>
              <a:gd name="connsiteY4-104" fmla="*/ 6219335 h 6219335"/>
              <a:gd name="connsiteX5-105" fmla="*/ 1369831 w 3403932"/>
              <a:gd name="connsiteY5-106" fmla="*/ 1588177 h 6219335"/>
              <a:gd name="connsiteX6-107" fmla="*/ 850674 w 3403932"/>
              <a:gd name="connsiteY6-108" fmla="*/ 1588177 h 6219335"/>
              <a:gd name="connsiteX7-109" fmla="*/ 1771817 w 3403932"/>
              <a:gd name="connsiteY7-110" fmla="*/ 0 h 6219335"/>
              <a:gd name="connsiteX0-111" fmla="*/ 1771817 w 3403932"/>
              <a:gd name="connsiteY0-112" fmla="*/ 0 h 6219335"/>
              <a:gd name="connsiteX1-113" fmla="*/ 2692959 w 3403932"/>
              <a:gd name="connsiteY1-114" fmla="*/ 1588177 h 6219335"/>
              <a:gd name="connsiteX2-115" fmla="*/ 2173801 w 3403932"/>
              <a:gd name="connsiteY2-116" fmla="*/ 1588177 h 6219335"/>
              <a:gd name="connsiteX3-117" fmla="*/ 3403932 w 3403932"/>
              <a:gd name="connsiteY3-118" fmla="*/ 6143135 h 6219335"/>
              <a:gd name="connsiteX4-119" fmla="*/ 0 w 3403932"/>
              <a:gd name="connsiteY4-120" fmla="*/ 6219335 h 6219335"/>
              <a:gd name="connsiteX5-121" fmla="*/ 1369831 w 3403932"/>
              <a:gd name="connsiteY5-122" fmla="*/ 1588177 h 6219335"/>
              <a:gd name="connsiteX6-123" fmla="*/ 850674 w 3403932"/>
              <a:gd name="connsiteY6-124" fmla="*/ 1588177 h 6219335"/>
              <a:gd name="connsiteX7-125" fmla="*/ 1771817 w 3403932"/>
              <a:gd name="connsiteY7-126" fmla="*/ 0 h 6219335"/>
              <a:gd name="connsiteX0-127" fmla="*/ 1771817 w 3403932"/>
              <a:gd name="connsiteY0-128" fmla="*/ 0 h 6219335"/>
              <a:gd name="connsiteX1-129" fmla="*/ 2692959 w 3403932"/>
              <a:gd name="connsiteY1-130" fmla="*/ 1588177 h 6219335"/>
              <a:gd name="connsiteX2-131" fmla="*/ 2173801 w 3403932"/>
              <a:gd name="connsiteY2-132" fmla="*/ 1588177 h 6219335"/>
              <a:gd name="connsiteX3-133" fmla="*/ 3403932 w 3403932"/>
              <a:gd name="connsiteY3-134" fmla="*/ 6143135 h 6219335"/>
              <a:gd name="connsiteX4-135" fmla="*/ 0 w 3403932"/>
              <a:gd name="connsiteY4-136" fmla="*/ 6219335 h 6219335"/>
              <a:gd name="connsiteX5-137" fmla="*/ 1369831 w 3403932"/>
              <a:gd name="connsiteY5-138" fmla="*/ 1588177 h 6219335"/>
              <a:gd name="connsiteX6-139" fmla="*/ 825274 w 3403932"/>
              <a:gd name="connsiteY6-140" fmla="*/ 1689777 h 6219335"/>
              <a:gd name="connsiteX7-141" fmla="*/ 1771817 w 3403932"/>
              <a:gd name="connsiteY7-142" fmla="*/ 0 h 6219335"/>
              <a:gd name="connsiteX0-143" fmla="*/ 1771817 w 3403932"/>
              <a:gd name="connsiteY0-144" fmla="*/ 0 h 6219335"/>
              <a:gd name="connsiteX1-145" fmla="*/ 2692959 w 3403932"/>
              <a:gd name="connsiteY1-146" fmla="*/ 1664377 h 6219335"/>
              <a:gd name="connsiteX2-147" fmla="*/ 2173801 w 3403932"/>
              <a:gd name="connsiteY2-148" fmla="*/ 1588177 h 6219335"/>
              <a:gd name="connsiteX3-149" fmla="*/ 3403932 w 3403932"/>
              <a:gd name="connsiteY3-150" fmla="*/ 6143135 h 6219335"/>
              <a:gd name="connsiteX4-151" fmla="*/ 0 w 3403932"/>
              <a:gd name="connsiteY4-152" fmla="*/ 6219335 h 6219335"/>
              <a:gd name="connsiteX5-153" fmla="*/ 1369831 w 3403932"/>
              <a:gd name="connsiteY5-154" fmla="*/ 1588177 h 6219335"/>
              <a:gd name="connsiteX6-155" fmla="*/ 825274 w 3403932"/>
              <a:gd name="connsiteY6-156" fmla="*/ 1689777 h 6219335"/>
              <a:gd name="connsiteX7-157" fmla="*/ 1771817 w 3403932"/>
              <a:gd name="connsiteY7-158" fmla="*/ 0 h 6219335"/>
              <a:gd name="connsiteX0-159" fmla="*/ 1822617 w 3403932"/>
              <a:gd name="connsiteY0-160" fmla="*/ 0 h 5444635"/>
              <a:gd name="connsiteX1-161" fmla="*/ 2692959 w 3403932"/>
              <a:gd name="connsiteY1-162" fmla="*/ 889677 h 5444635"/>
              <a:gd name="connsiteX2-163" fmla="*/ 2173801 w 3403932"/>
              <a:gd name="connsiteY2-164" fmla="*/ 813477 h 5444635"/>
              <a:gd name="connsiteX3-165" fmla="*/ 3403932 w 3403932"/>
              <a:gd name="connsiteY3-166" fmla="*/ 5368435 h 5444635"/>
              <a:gd name="connsiteX4-167" fmla="*/ 0 w 3403932"/>
              <a:gd name="connsiteY4-168" fmla="*/ 5444635 h 5444635"/>
              <a:gd name="connsiteX5-169" fmla="*/ 1369831 w 3403932"/>
              <a:gd name="connsiteY5-170" fmla="*/ 813477 h 5444635"/>
              <a:gd name="connsiteX6-171" fmla="*/ 825274 w 3403932"/>
              <a:gd name="connsiteY6-172" fmla="*/ 915077 h 5444635"/>
              <a:gd name="connsiteX7-173" fmla="*/ 1822617 w 3403932"/>
              <a:gd name="connsiteY7-174" fmla="*/ 0 h 5444635"/>
              <a:gd name="connsiteX0-175" fmla="*/ 1784517 w 3365832"/>
              <a:gd name="connsiteY0-176" fmla="*/ 0 h 5368435"/>
              <a:gd name="connsiteX1-177" fmla="*/ 2654859 w 3365832"/>
              <a:gd name="connsiteY1-178" fmla="*/ 889677 h 5368435"/>
              <a:gd name="connsiteX2-179" fmla="*/ 2135701 w 3365832"/>
              <a:gd name="connsiteY2-180" fmla="*/ 813477 h 5368435"/>
              <a:gd name="connsiteX3-181" fmla="*/ 3365832 w 3365832"/>
              <a:gd name="connsiteY3-182" fmla="*/ 5368435 h 5368435"/>
              <a:gd name="connsiteX4-183" fmla="*/ 0 w 3365832"/>
              <a:gd name="connsiteY4-184" fmla="*/ 5368435 h 5368435"/>
              <a:gd name="connsiteX5-185" fmla="*/ 1331731 w 3365832"/>
              <a:gd name="connsiteY5-186" fmla="*/ 813477 h 5368435"/>
              <a:gd name="connsiteX6-187" fmla="*/ 787174 w 3365832"/>
              <a:gd name="connsiteY6-188" fmla="*/ 915077 h 5368435"/>
              <a:gd name="connsiteX7-189" fmla="*/ 1784517 w 3365832"/>
              <a:gd name="connsiteY7-190" fmla="*/ 0 h 5368435"/>
              <a:gd name="connsiteX0-191" fmla="*/ 1784517 w 3492832"/>
              <a:gd name="connsiteY0-192" fmla="*/ 0 h 5368435"/>
              <a:gd name="connsiteX1-193" fmla="*/ 2654859 w 3492832"/>
              <a:gd name="connsiteY1-194" fmla="*/ 889677 h 5368435"/>
              <a:gd name="connsiteX2-195" fmla="*/ 2135701 w 3492832"/>
              <a:gd name="connsiteY2-196" fmla="*/ 813477 h 5368435"/>
              <a:gd name="connsiteX3-197" fmla="*/ 3492832 w 3492832"/>
              <a:gd name="connsiteY3-198" fmla="*/ 5368435 h 5368435"/>
              <a:gd name="connsiteX4-199" fmla="*/ 0 w 3492832"/>
              <a:gd name="connsiteY4-200" fmla="*/ 5368435 h 5368435"/>
              <a:gd name="connsiteX5-201" fmla="*/ 1331731 w 3492832"/>
              <a:gd name="connsiteY5-202" fmla="*/ 813477 h 5368435"/>
              <a:gd name="connsiteX6-203" fmla="*/ 787174 w 3492832"/>
              <a:gd name="connsiteY6-204" fmla="*/ 915077 h 5368435"/>
              <a:gd name="connsiteX7-205" fmla="*/ 1784517 w 3492832"/>
              <a:gd name="connsiteY7-206" fmla="*/ 0 h 5368435"/>
              <a:gd name="connsiteX0-207" fmla="*/ 1784517 w 3581732"/>
              <a:gd name="connsiteY0-208" fmla="*/ 0 h 5393835"/>
              <a:gd name="connsiteX1-209" fmla="*/ 2654859 w 3581732"/>
              <a:gd name="connsiteY1-210" fmla="*/ 889677 h 5393835"/>
              <a:gd name="connsiteX2-211" fmla="*/ 2135701 w 3581732"/>
              <a:gd name="connsiteY2-212" fmla="*/ 813477 h 5393835"/>
              <a:gd name="connsiteX3-213" fmla="*/ 3581732 w 3581732"/>
              <a:gd name="connsiteY3-214" fmla="*/ 5393835 h 5393835"/>
              <a:gd name="connsiteX4-215" fmla="*/ 0 w 3581732"/>
              <a:gd name="connsiteY4-216" fmla="*/ 5368435 h 5393835"/>
              <a:gd name="connsiteX5-217" fmla="*/ 1331731 w 3581732"/>
              <a:gd name="connsiteY5-218" fmla="*/ 813477 h 5393835"/>
              <a:gd name="connsiteX6-219" fmla="*/ 787174 w 3581732"/>
              <a:gd name="connsiteY6-220" fmla="*/ 915077 h 5393835"/>
              <a:gd name="connsiteX7-221" fmla="*/ 1784517 w 3581732"/>
              <a:gd name="connsiteY7-222" fmla="*/ 0 h 5393835"/>
              <a:gd name="connsiteX0-223" fmla="*/ 1784517 w 3581732"/>
              <a:gd name="connsiteY0-224" fmla="*/ 0 h 5393835"/>
              <a:gd name="connsiteX1-225" fmla="*/ 2654859 w 3581732"/>
              <a:gd name="connsiteY1-226" fmla="*/ 889677 h 5393835"/>
              <a:gd name="connsiteX2-227" fmla="*/ 2135701 w 3581732"/>
              <a:gd name="connsiteY2-228" fmla="*/ 813477 h 5393835"/>
              <a:gd name="connsiteX3-229" fmla="*/ 3581732 w 3581732"/>
              <a:gd name="connsiteY3-230" fmla="*/ 5393835 h 5393835"/>
              <a:gd name="connsiteX4-231" fmla="*/ 0 w 3581732"/>
              <a:gd name="connsiteY4-232" fmla="*/ 5368435 h 5393835"/>
              <a:gd name="connsiteX5-233" fmla="*/ 1331731 w 3581732"/>
              <a:gd name="connsiteY5-234" fmla="*/ 813477 h 5393835"/>
              <a:gd name="connsiteX6-235" fmla="*/ 787174 w 3581732"/>
              <a:gd name="connsiteY6-236" fmla="*/ 915077 h 5393835"/>
              <a:gd name="connsiteX7-237" fmla="*/ 1784517 w 3581732"/>
              <a:gd name="connsiteY7-238" fmla="*/ 0 h 5393835"/>
              <a:gd name="connsiteX0-239" fmla="*/ 1784517 w 3581732"/>
              <a:gd name="connsiteY0-240" fmla="*/ 0 h 5393835"/>
              <a:gd name="connsiteX1-241" fmla="*/ 2654859 w 3581732"/>
              <a:gd name="connsiteY1-242" fmla="*/ 889677 h 5393835"/>
              <a:gd name="connsiteX2-243" fmla="*/ 2135701 w 3581732"/>
              <a:gd name="connsiteY2-244" fmla="*/ 813477 h 5393835"/>
              <a:gd name="connsiteX3-245" fmla="*/ 3581732 w 3581732"/>
              <a:gd name="connsiteY3-246" fmla="*/ 5393835 h 5393835"/>
              <a:gd name="connsiteX4-247" fmla="*/ 0 w 3581732"/>
              <a:gd name="connsiteY4-248" fmla="*/ 5368435 h 5393835"/>
              <a:gd name="connsiteX5-249" fmla="*/ 1331731 w 3581732"/>
              <a:gd name="connsiteY5-250" fmla="*/ 813477 h 5393835"/>
              <a:gd name="connsiteX6-251" fmla="*/ 787174 w 3581732"/>
              <a:gd name="connsiteY6-252" fmla="*/ 915077 h 5393835"/>
              <a:gd name="connsiteX7-253" fmla="*/ 1784517 w 3581732"/>
              <a:gd name="connsiteY7-254" fmla="*/ 0 h 5393835"/>
              <a:gd name="connsiteX0-255" fmla="*/ 1784517 w 3581732"/>
              <a:gd name="connsiteY0-256" fmla="*/ 0 h 5393835"/>
              <a:gd name="connsiteX1-257" fmla="*/ 2654859 w 3581732"/>
              <a:gd name="connsiteY1-258" fmla="*/ 889677 h 5393835"/>
              <a:gd name="connsiteX2-259" fmla="*/ 2135701 w 3581732"/>
              <a:gd name="connsiteY2-260" fmla="*/ 813477 h 5393835"/>
              <a:gd name="connsiteX3-261" fmla="*/ 3581732 w 3581732"/>
              <a:gd name="connsiteY3-262" fmla="*/ 5393835 h 5393835"/>
              <a:gd name="connsiteX4-263" fmla="*/ 0 w 3581732"/>
              <a:gd name="connsiteY4-264" fmla="*/ 5368435 h 5393835"/>
              <a:gd name="connsiteX5-265" fmla="*/ 1331731 w 3581732"/>
              <a:gd name="connsiteY5-266" fmla="*/ 813477 h 5393835"/>
              <a:gd name="connsiteX6-267" fmla="*/ 787174 w 3581732"/>
              <a:gd name="connsiteY6-268" fmla="*/ 915077 h 5393835"/>
              <a:gd name="connsiteX7-269" fmla="*/ 1784517 w 3581732"/>
              <a:gd name="connsiteY7-270" fmla="*/ 0 h 5393835"/>
              <a:gd name="connsiteX0-271" fmla="*/ 1784517 w 3581732"/>
              <a:gd name="connsiteY0-272" fmla="*/ 0 h 5393835"/>
              <a:gd name="connsiteX1-273" fmla="*/ 2654859 w 3581732"/>
              <a:gd name="connsiteY1-274" fmla="*/ 889677 h 5393835"/>
              <a:gd name="connsiteX2-275" fmla="*/ 2135701 w 3581732"/>
              <a:gd name="connsiteY2-276" fmla="*/ 813477 h 5393835"/>
              <a:gd name="connsiteX3-277" fmla="*/ 3581732 w 3581732"/>
              <a:gd name="connsiteY3-278" fmla="*/ 5393835 h 5393835"/>
              <a:gd name="connsiteX4-279" fmla="*/ 0 w 3581732"/>
              <a:gd name="connsiteY4-280" fmla="*/ 5368435 h 5393835"/>
              <a:gd name="connsiteX5-281" fmla="*/ 1331731 w 3581732"/>
              <a:gd name="connsiteY5-282" fmla="*/ 813477 h 5393835"/>
              <a:gd name="connsiteX6-283" fmla="*/ 787174 w 3581732"/>
              <a:gd name="connsiteY6-284" fmla="*/ 915077 h 5393835"/>
              <a:gd name="connsiteX7-285" fmla="*/ 1784517 w 3581732"/>
              <a:gd name="connsiteY7-286" fmla="*/ 0 h 5393835"/>
              <a:gd name="connsiteX0-287" fmla="*/ 1784517 w 3581732"/>
              <a:gd name="connsiteY0-288" fmla="*/ 0 h 5393835"/>
              <a:gd name="connsiteX1-289" fmla="*/ 2654859 w 3581732"/>
              <a:gd name="connsiteY1-290" fmla="*/ 889677 h 5393835"/>
              <a:gd name="connsiteX2-291" fmla="*/ 2110301 w 3581732"/>
              <a:gd name="connsiteY2-292" fmla="*/ 711877 h 5393835"/>
              <a:gd name="connsiteX3-293" fmla="*/ 3581732 w 3581732"/>
              <a:gd name="connsiteY3-294" fmla="*/ 5393835 h 5393835"/>
              <a:gd name="connsiteX4-295" fmla="*/ 0 w 3581732"/>
              <a:gd name="connsiteY4-296" fmla="*/ 5368435 h 5393835"/>
              <a:gd name="connsiteX5-297" fmla="*/ 1331731 w 3581732"/>
              <a:gd name="connsiteY5-298" fmla="*/ 813477 h 5393835"/>
              <a:gd name="connsiteX6-299" fmla="*/ 787174 w 3581732"/>
              <a:gd name="connsiteY6-300" fmla="*/ 915077 h 5393835"/>
              <a:gd name="connsiteX7-301" fmla="*/ 1784517 w 3581732"/>
              <a:gd name="connsiteY7-302" fmla="*/ 0 h 5393835"/>
              <a:gd name="connsiteX0-303" fmla="*/ 1784517 w 3581732"/>
              <a:gd name="connsiteY0-304" fmla="*/ 0 h 5393835"/>
              <a:gd name="connsiteX1-305" fmla="*/ 2654859 w 3581732"/>
              <a:gd name="connsiteY1-306" fmla="*/ 889677 h 5393835"/>
              <a:gd name="connsiteX2-307" fmla="*/ 2110301 w 3581732"/>
              <a:gd name="connsiteY2-308" fmla="*/ 711877 h 5393835"/>
              <a:gd name="connsiteX3-309" fmla="*/ 3581732 w 3581732"/>
              <a:gd name="connsiteY3-310" fmla="*/ 5393835 h 5393835"/>
              <a:gd name="connsiteX4-311" fmla="*/ 0 w 3581732"/>
              <a:gd name="connsiteY4-312" fmla="*/ 5368435 h 5393835"/>
              <a:gd name="connsiteX5-313" fmla="*/ 1331731 w 3581732"/>
              <a:gd name="connsiteY5-314" fmla="*/ 737277 h 5393835"/>
              <a:gd name="connsiteX6-315" fmla="*/ 787174 w 3581732"/>
              <a:gd name="connsiteY6-316" fmla="*/ 915077 h 5393835"/>
              <a:gd name="connsiteX7-317" fmla="*/ 1784517 w 3581732"/>
              <a:gd name="connsiteY7-318" fmla="*/ 0 h 5393835"/>
              <a:gd name="connsiteX0-319" fmla="*/ 1784517 w 3581732"/>
              <a:gd name="connsiteY0-320" fmla="*/ 0 h 5393835"/>
              <a:gd name="connsiteX1-321" fmla="*/ 2654859 w 3581732"/>
              <a:gd name="connsiteY1-322" fmla="*/ 889677 h 5393835"/>
              <a:gd name="connsiteX2-323" fmla="*/ 2110301 w 3581732"/>
              <a:gd name="connsiteY2-324" fmla="*/ 711877 h 5393835"/>
              <a:gd name="connsiteX3-325" fmla="*/ 3581732 w 3581732"/>
              <a:gd name="connsiteY3-326" fmla="*/ 5393835 h 5393835"/>
              <a:gd name="connsiteX4-327" fmla="*/ 0 w 3581732"/>
              <a:gd name="connsiteY4-328" fmla="*/ 5368435 h 5393835"/>
              <a:gd name="connsiteX5-329" fmla="*/ 1331731 w 3581732"/>
              <a:gd name="connsiteY5-330" fmla="*/ 749977 h 5393835"/>
              <a:gd name="connsiteX6-331" fmla="*/ 787174 w 3581732"/>
              <a:gd name="connsiteY6-332" fmla="*/ 915077 h 5393835"/>
              <a:gd name="connsiteX7-333" fmla="*/ 1784517 w 3581732"/>
              <a:gd name="connsiteY7-334" fmla="*/ 0 h 5393835"/>
              <a:gd name="connsiteX0-335" fmla="*/ 1784517 w 3581732"/>
              <a:gd name="connsiteY0-336" fmla="*/ 0 h 5393835"/>
              <a:gd name="connsiteX1-337" fmla="*/ 2654859 w 3581732"/>
              <a:gd name="connsiteY1-338" fmla="*/ 889677 h 5393835"/>
              <a:gd name="connsiteX2-339" fmla="*/ 2110301 w 3581732"/>
              <a:gd name="connsiteY2-340" fmla="*/ 711877 h 5393835"/>
              <a:gd name="connsiteX3-341" fmla="*/ 3581732 w 3581732"/>
              <a:gd name="connsiteY3-342" fmla="*/ 5393835 h 5393835"/>
              <a:gd name="connsiteX4-343" fmla="*/ 0 w 3581732"/>
              <a:gd name="connsiteY4-344" fmla="*/ 5368435 h 5393835"/>
              <a:gd name="connsiteX5-345" fmla="*/ 1331731 w 3581732"/>
              <a:gd name="connsiteY5-346" fmla="*/ 711877 h 5393835"/>
              <a:gd name="connsiteX6-347" fmla="*/ 787174 w 3581732"/>
              <a:gd name="connsiteY6-348" fmla="*/ 915077 h 5393835"/>
              <a:gd name="connsiteX7-349" fmla="*/ 1784517 w 3581732"/>
              <a:gd name="connsiteY7-350" fmla="*/ 0 h 5393835"/>
              <a:gd name="connsiteX0-351" fmla="*/ 1784517 w 3581732"/>
              <a:gd name="connsiteY0-352" fmla="*/ 0 h 5393835"/>
              <a:gd name="connsiteX1-353" fmla="*/ 2654859 w 3581732"/>
              <a:gd name="connsiteY1-354" fmla="*/ 915077 h 5393835"/>
              <a:gd name="connsiteX2-355" fmla="*/ 2110301 w 3581732"/>
              <a:gd name="connsiteY2-356" fmla="*/ 711877 h 5393835"/>
              <a:gd name="connsiteX3-357" fmla="*/ 3581732 w 3581732"/>
              <a:gd name="connsiteY3-358" fmla="*/ 5393835 h 5393835"/>
              <a:gd name="connsiteX4-359" fmla="*/ 0 w 3581732"/>
              <a:gd name="connsiteY4-360" fmla="*/ 5368435 h 5393835"/>
              <a:gd name="connsiteX5-361" fmla="*/ 1331731 w 3581732"/>
              <a:gd name="connsiteY5-362" fmla="*/ 711877 h 5393835"/>
              <a:gd name="connsiteX6-363" fmla="*/ 787174 w 3581732"/>
              <a:gd name="connsiteY6-364" fmla="*/ 915077 h 5393835"/>
              <a:gd name="connsiteX7-365" fmla="*/ 1784517 w 3581732"/>
              <a:gd name="connsiteY7-366" fmla="*/ 0 h 5393835"/>
              <a:gd name="connsiteX0-367" fmla="*/ 1784517 w 3581732"/>
              <a:gd name="connsiteY0-368" fmla="*/ 0 h 5393835"/>
              <a:gd name="connsiteX1-369" fmla="*/ 2692959 w 3581732"/>
              <a:gd name="connsiteY1-370" fmla="*/ 902377 h 5393835"/>
              <a:gd name="connsiteX2-371" fmla="*/ 2110301 w 3581732"/>
              <a:gd name="connsiteY2-372" fmla="*/ 711877 h 5393835"/>
              <a:gd name="connsiteX3-373" fmla="*/ 3581732 w 3581732"/>
              <a:gd name="connsiteY3-374" fmla="*/ 5393835 h 5393835"/>
              <a:gd name="connsiteX4-375" fmla="*/ 0 w 3581732"/>
              <a:gd name="connsiteY4-376" fmla="*/ 5368435 h 5393835"/>
              <a:gd name="connsiteX5-377" fmla="*/ 1331731 w 3581732"/>
              <a:gd name="connsiteY5-378" fmla="*/ 711877 h 5393835"/>
              <a:gd name="connsiteX6-379" fmla="*/ 787174 w 3581732"/>
              <a:gd name="connsiteY6-380" fmla="*/ 915077 h 5393835"/>
              <a:gd name="connsiteX7-381" fmla="*/ 1784517 w 3581732"/>
              <a:gd name="connsiteY7-382" fmla="*/ 0 h 5393835"/>
              <a:gd name="connsiteX0-383" fmla="*/ 1784517 w 3581732"/>
              <a:gd name="connsiteY0-384" fmla="*/ 0 h 5393835"/>
              <a:gd name="connsiteX1-385" fmla="*/ 2692959 w 3581732"/>
              <a:gd name="connsiteY1-386" fmla="*/ 902377 h 5393835"/>
              <a:gd name="connsiteX2-387" fmla="*/ 2110301 w 3581732"/>
              <a:gd name="connsiteY2-388" fmla="*/ 711877 h 5393835"/>
              <a:gd name="connsiteX3-389" fmla="*/ 3581732 w 3581732"/>
              <a:gd name="connsiteY3-390" fmla="*/ 5393835 h 5393835"/>
              <a:gd name="connsiteX4-391" fmla="*/ 0 w 3581732"/>
              <a:gd name="connsiteY4-392" fmla="*/ 5368435 h 5393835"/>
              <a:gd name="connsiteX5-393" fmla="*/ 1484131 w 3581732"/>
              <a:gd name="connsiteY5-394" fmla="*/ 699177 h 5393835"/>
              <a:gd name="connsiteX6-395" fmla="*/ 787174 w 3581732"/>
              <a:gd name="connsiteY6-396" fmla="*/ 915077 h 5393835"/>
              <a:gd name="connsiteX7-397" fmla="*/ 1784517 w 3581732"/>
              <a:gd name="connsiteY7-398" fmla="*/ 0 h 5393835"/>
              <a:gd name="connsiteX0-399" fmla="*/ 1784517 w 3581732"/>
              <a:gd name="connsiteY0-400" fmla="*/ 0 h 5393835"/>
              <a:gd name="connsiteX1-401" fmla="*/ 2692959 w 3581732"/>
              <a:gd name="connsiteY1-402" fmla="*/ 902377 h 5393835"/>
              <a:gd name="connsiteX2-403" fmla="*/ 2110301 w 3581732"/>
              <a:gd name="connsiteY2-404" fmla="*/ 711877 h 5393835"/>
              <a:gd name="connsiteX3-405" fmla="*/ 3581732 w 3581732"/>
              <a:gd name="connsiteY3-406" fmla="*/ 5393835 h 5393835"/>
              <a:gd name="connsiteX4-407" fmla="*/ 0 w 3581732"/>
              <a:gd name="connsiteY4-408" fmla="*/ 5368435 h 5393835"/>
              <a:gd name="connsiteX5-409" fmla="*/ 1484131 w 3581732"/>
              <a:gd name="connsiteY5-410" fmla="*/ 699177 h 5393835"/>
              <a:gd name="connsiteX6-411" fmla="*/ 787174 w 3581732"/>
              <a:gd name="connsiteY6-412" fmla="*/ 915077 h 5393835"/>
              <a:gd name="connsiteX7-413" fmla="*/ 1784517 w 3581732"/>
              <a:gd name="connsiteY7-414" fmla="*/ 0 h 5393835"/>
              <a:gd name="connsiteX0-415" fmla="*/ 1784517 w 3581732"/>
              <a:gd name="connsiteY0-416" fmla="*/ 0 h 5393835"/>
              <a:gd name="connsiteX1-417" fmla="*/ 2692959 w 3581732"/>
              <a:gd name="connsiteY1-418" fmla="*/ 902377 h 5393835"/>
              <a:gd name="connsiteX2-419" fmla="*/ 2110301 w 3581732"/>
              <a:gd name="connsiteY2-420" fmla="*/ 711877 h 5393835"/>
              <a:gd name="connsiteX3-421" fmla="*/ 3581732 w 3581732"/>
              <a:gd name="connsiteY3-422" fmla="*/ 5393835 h 5393835"/>
              <a:gd name="connsiteX4-423" fmla="*/ 0 w 3581732"/>
              <a:gd name="connsiteY4-424" fmla="*/ 5368435 h 5393835"/>
              <a:gd name="connsiteX5-425" fmla="*/ 1484131 w 3581732"/>
              <a:gd name="connsiteY5-426" fmla="*/ 699177 h 5393835"/>
              <a:gd name="connsiteX6-427" fmla="*/ 914174 w 3581732"/>
              <a:gd name="connsiteY6-428" fmla="*/ 775377 h 5393835"/>
              <a:gd name="connsiteX7-429" fmla="*/ 1784517 w 3581732"/>
              <a:gd name="connsiteY7-430" fmla="*/ 0 h 5393835"/>
              <a:gd name="connsiteX0-431" fmla="*/ 1784517 w 3581732"/>
              <a:gd name="connsiteY0-432" fmla="*/ 0 h 5393835"/>
              <a:gd name="connsiteX1-433" fmla="*/ 2692959 w 3581732"/>
              <a:gd name="connsiteY1-434" fmla="*/ 762677 h 5393835"/>
              <a:gd name="connsiteX2-435" fmla="*/ 2110301 w 3581732"/>
              <a:gd name="connsiteY2-436" fmla="*/ 711877 h 5393835"/>
              <a:gd name="connsiteX3-437" fmla="*/ 3581732 w 3581732"/>
              <a:gd name="connsiteY3-438" fmla="*/ 5393835 h 5393835"/>
              <a:gd name="connsiteX4-439" fmla="*/ 0 w 3581732"/>
              <a:gd name="connsiteY4-440" fmla="*/ 5368435 h 5393835"/>
              <a:gd name="connsiteX5-441" fmla="*/ 1484131 w 3581732"/>
              <a:gd name="connsiteY5-442" fmla="*/ 699177 h 5393835"/>
              <a:gd name="connsiteX6-443" fmla="*/ 914174 w 3581732"/>
              <a:gd name="connsiteY6-444" fmla="*/ 775377 h 5393835"/>
              <a:gd name="connsiteX7-445" fmla="*/ 1784517 w 3581732"/>
              <a:gd name="connsiteY7-446" fmla="*/ 0 h 5393835"/>
              <a:gd name="connsiteX0-447" fmla="*/ 1784517 w 3581732"/>
              <a:gd name="connsiteY0-448" fmla="*/ 0 h 5393835"/>
              <a:gd name="connsiteX1-449" fmla="*/ 2667559 w 3581732"/>
              <a:gd name="connsiteY1-450" fmla="*/ 965877 h 5393835"/>
              <a:gd name="connsiteX2-451" fmla="*/ 2110301 w 3581732"/>
              <a:gd name="connsiteY2-452" fmla="*/ 711877 h 5393835"/>
              <a:gd name="connsiteX3-453" fmla="*/ 3581732 w 3581732"/>
              <a:gd name="connsiteY3-454" fmla="*/ 5393835 h 5393835"/>
              <a:gd name="connsiteX4-455" fmla="*/ 0 w 3581732"/>
              <a:gd name="connsiteY4-456" fmla="*/ 5368435 h 5393835"/>
              <a:gd name="connsiteX5-457" fmla="*/ 1484131 w 3581732"/>
              <a:gd name="connsiteY5-458" fmla="*/ 699177 h 5393835"/>
              <a:gd name="connsiteX6-459" fmla="*/ 914174 w 3581732"/>
              <a:gd name="connsiteY6-460" fmla="*/ 775377 h 5393835"/>
              <a:gd name="connsiteX7-461" fmla="*/ 1784517 w 3581732"/>
              <a:gd name="connsiteY7-462" fmla="*/ 0 h 5393835"/>
              <a:gd name="connsiteX0-463" fmla="*/ 1784517 w 3581732"/>
              <a:gd name="connsiteY0-464" fmla="*/ 0 h 5393835"/>
              <a:gd name="connsiteX1-465" fmla="*/ 2667559 w 3581732"/>
              <a:gd name="connsiteY1-466" fmla="*/ 965877 h 5393835"/>
              <a:gd name="connsiteX2-467" fmla="*/ 2110301 w 3581732"/>
              <a:gd name="connsiteY2-468" fmla="*/ 711877 h 5393835"/>
              <a:gd name="connsiteX3-469" fmla="*/ 3581732 w 3581732"/>
              <a:gd name="connsiteY3-470" fmla="*/ 5393835 h 5393835"/>
              <a:gd name="connsiteX4-471" fmla="*/ 0 w 3581732"/>
              <a:gd name="connsiteY4-472" fmla="*/ 5368435 h 5393835"/>
              <a:gd name="connsiteX5-473" fmla="*/ 1484131 w 3581732"/>
              <a:gd name="connsiteY5-474" fmla="*/ 699177 h 5393835"/>
              <a:gd name="connsiteX6-475" fmla="*/ 914174 w 3581732"/>
              <a:gd name="connsiteY6-476" fmla="*/ 927777 h 5393835"/>
              <a:gd name="connsiteX7-477" fmla="*/ 1784517 w 3581732"/>
              <a:gd name="connsiteY7-478" fmla="*/ 0 h 5393835"/>
              <a:gd name="connsiteX0-479" fmla="*/ 1784517 w 3581732"/>
              <a:gd name="connsiteY0-480" fmla="*/ 0 h 5393835"/>
              <a:gd name="connsiteX1-481" fmla="*/ 2667559 w 3581732"/>
              <a:gd name="connsiteY1-482" fmla="*/ 965877 h 5393835"/>
              <a:gd name="connsiteX2-483" fmla="*/ 2110301 w 3581732"/>
              <a:gd name="connsiteY2-484" fmla="*/ 711877 h 5393835"/>
              <a:gd name="connsiteX3-485" fmla="*/ 3581732 w 3581732"/>
              <a:gd name="connsiteY3-486" fmla="*/ 5393835 h 5393835"/>
              <a:gd name="connsiteX4-487" fmla="*/ 0 w 3581732"/>
              <a:gd name="connsiteY4-488" fmla="*/ 5368435 h 5393835"/>
              <a:gd name="connsiteX5-489" fmla="*/ 1471431 w 3581732"/>
              <a:gd name="connsiteY5-490" fmla="*/ 864277 h 5393835"/>
              <a:gd name="connsiteX6-491" fmla="*/ 914174 w 3581732"/>
              <a:gd name="connsiteY6-492" fmla="*/ 927777 h 5393835"/>
              <a:gd name="connsiteX7-493" fmla="*/ 1784517 w 3581732"/>
              <a:gd name="connsiteY7-494" fmla="*/ 0 h 5393835"/>
              <a:gd name="connsiteX0-495" fmla="*/ 1784517 w 3581732"/>
              <a:gd name="connsiteY0-496" fmla="*/ 0 h 5393835"/>
              <a:gd name="connsiteX1-497" fmla="*/ 2667559 w 3581732"/>
              <a:gd name="connsiteY1-498" fmla="*/ 965877 h 5393835"/>
              <a:gd name="connsiteX2-499" fmla="*/ 2084901 w 3581732"/>
              <a:gd name="connsiteY2-500" fmla="*/ 876977 h 5393835"/>
              <a:gd name="connsiteX3-501" fmla="*/ 3581732 w 3581732"/>
              <a:gd name="connsiteY3-502" fmla="*/ 5393835 h 5393835"/>
              <a:gd name="connsiteX4-503" fmla="*/ 0 w 3581732"/>
              <a:gd name="connsiteY4-504" fmla="*/ 5368435 h 5393835"/>
              <a:gd name="connsiteX5-505" fmla="*/ 1471431 w 3581732"/>
              <a:gd name="connsiteY5-506" fmla="*/ 864277 h 5393835"/>
              <a:gd name="connsiteX6-507" fmla="*/ 914174 w 3581732"/>
              <a:gd name="connsiteY6-508" fmla="*/ 927777 h 5393835"/>
              <a:gd name="connsiteX7-509" fmla="*/ 1784517 w 3581732"/>
              <a:gd name="connsiteY7-510" fmla="*/ 0 h 5393835"/>
            </a:gdLst>
            <a:ahLst/>
            <a:cxnLst/>
            <a:rect l="l" t="t" r="r" b="b"/>
            <a:pathLst>
              <a:path w="3581732" h="5393835">
                <a:moveTo>
                  <a:pt x="1784517" y="0"/>
                </a:moveTo>
                <a:lnTo>
                  <a:pt x="2667559" y="965877"/>
                </a:lnTo>
                <a:lnTo>
                  <a:pt x="2084901" y="876977"/>
                </a:lnTo>
                <a:cubicBezTo>
                  <a:pt x="2088545" y="2496896"/>
                  <a:pt x="2498588" y="4116816"/>
                  <a:pt x="3581732" y="5393835"/>
                </a:cubicBezTo>
                <a:lnTo>
                  <a:pt x="0" y="5368435"/>
                </a:lnTo>
                <a:cubicBezTo>
                  <a:pt x="1129710" y="4193016"/>
                  <a:pt x="1383121" y="2661996"/>
                  <a:pt x="1471431" y="864277"/>
                </a:cubicBezTo>
                <a:lnTo>
                  <a:pt x="914174" y="927777"/>
                </a:lnTo>
                <a:lnTo>
                  <a:pt x="1784517" y="0"/>
                </a:lnTo>
                <a:close/>
              </a:path>
            </a:pathLst>
          </a:custGeom>
          <a:gradFill>
            <a:gsLst>
              <a:gs pos="0">
                <a:schemeClr val="accent1">
                  <a:alpha val="50000"/>
                </a:schemeClr>
              </a:gs>
              <a:gs pos="100000">
                <a:schemeClr val="accent2">
                  <a:alpha val="0"/>
                  <a:lumMod val="0"/>
                  <a:lumOff val="10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9248846" y="3168254"/>
            <a:ext cx="1570599" cy="2365698"/>
          </a:xfrm>
          <a:custGeom>
            <a:avLst/>
            <a:gdLst>
              <a:gd name="connsiteX0" fmla="*/ 921143 w 1842285"/>
              <a:gd name="connsiteY0" fmla="*/ 0 h 5812935"/>
              <a:gd name="connsiteX1" fmla="*/ 1842285 w 1842285"/>
              <a:gd name="connsiteY1" fmla="*/ 1588177 h 5812935"/>
              <a:gd name="connsiteX2" fmla="*/ 1323127 w 1842285"/>
              <a:gd name="connsiteY2" fmla="*/ 1588177 h 5812935"/>
              <a:gd name="connsiteX3" fmla="*/ 1715058 w 1842285"/>
              <a:gd name="connsiteY3" fmla="*/ 5812935 h 5812935"/>
              <a:gd name="connsiteX4" fmla="*/ 127226 w 1842285"/>
              <a:gd name="connsiteY4" fmla="*/ 5812935 h 5812935"/>
              <a:gd name="connsiteX5" fmla="*/ 519157 w 1842285"/>
              <a:gd name="connsiteY5" fmla="*/ 1588177 h 5812935"/>
              <a:gd name="connsiteX6" fmla="*/ 0 w 1842285"/>
              <a:gd name="connsiteY6" fmla="*/ 1588177 h 5812935"/>
              <a:gd name="connsiteX0-1" fmla="*/ 1771817 w 2692959"/>
              <a:gd name="connsiteY0-2" fmla="*/ 0 h 6219335"/>
              <a:gd name="connsiteX1-3" fmla="*/ 2692959 w 2692959"/>
              <a:gd name="connsiteY1-4" fmla="*/ 1588177 h 6219335"/>
              <a:gd name="connsiteX2-5" fmla="*/ 2173801 w 2692959"/>
              <a:gd name="connsiteY2-6" fmla="*/ 1588177 h 6219335"/>
              <a:gd name="connsiteX3-7" fmla="*/ 2565732 w 2692959"/>
              <a:gd name="connsiteY3-8" fmla="*/ 5812935 h 6219335"/>
              <a:gd name="connsiteX4-9" fmla="*/ 0 w 2692959"/>
              <a:gd name="connsiteY4-10" fmla="*/ 6219335 h 6219335"/>
              <a:gd name="connsiteX5-11" fmla="*/ 1369831 w 2692959"/>
              <a:gd name="connsiteY5-12" fmla="*/ 1588177 h 6219335"/>
              <a:gd name="connsiteX6-13" fmla="*/ 850674 w 2692959"/>
              <a:gd name="connsiteY6-14" fmla="*/ 1588177 h 6219335"/>
              <a:gd name="connsiteX7" fmla="*/ 1771817 w 2692959"/>
              <a:gd name="connsiteY7" fmla="*/ 0 h 6219335"/>
              <a:gd name="connsiteX0-15" fmla="*/ 1771817 w 3403932"/>
              <a:gd name="connsiteY0-16" fmla="*/ 0 h 6219335"/>
              <a:gd name="connsiteX1-17" fmla="*/ 2692959 w 3403932"/>
              <a:gd name="connsiteY1-18" fmla="*/ 1588177 h 6219335"/>
              <a:gd name="connsiteX2-19" fmla="*/ 2173801 w 3403932"/>
              <a:gd name="connsiteY2-20" fmla="*/ 1588177 h 6219335"/>
              <a:gd name="connsiteX3-21" fmla="*/ 3403932 w 3403932"/>
              <a:gd name="connsiteY3-22" fmla="*/ 6143135 h 6219335"/>
              <a:gd name="connsiteX4-23" fmla="*/ 0 w 3403932"/>
              <a:gd name="connsiteY4-24" fmla="*/ 6219335 h 6219335"/>
              <a:gd name="connsiteX5-25" fmla="*/ 1369831 w 3403932"/>
              <a:gd name="connsiteY5-26" fmla="*/ 1588177 h 6219335"/>
              <a:gd name="connsiteX6-27" fmla="*/ 850674 w 3403932"/>
              <a:gd name="connsiteY6-28" fmla="*/ 1588177 h 6219335"/>
              <a:gd name="connsiteX7-29" fmla="*/ 1771817 w 3403932"/>
              <a:gd name="connsiteY7-30" fmla="*/ 0 h 6219335"/>
              <a:gd name="connsiteX0-31" fmla="*/ 1771817 w 3403932"/>
              <a:gd name="connsiteY0-32" fmla="*/ 0 h 6219335"/>
              <a:gd name="connsiteX1-33" fmla="*/ 2692959 w 3403932"/>
              <a:gd name="connsiteY1-34" fmla="*/ 1588177 h 6219335"/>
              <a:gd name="connsiteX2-35" fmla="*/ 2173801 w 3403932"/>
              <a:gd name="connsiteY2-36" fmla="*/ 1588177 h 6219335"/>
              <a:gd name="connsiteX3-37" fmla="*/ 3403932 w 3403932"/>
              <a:gd name="connsiteY3-38" fmla="*/ 6143135 h 6219335"/>
              <a:gd name="connsiteX4-39" fmla="*/ 0 w 3403932"/>
              <a:gd name="connsiteY4-40" fmla="*/ 6219335 h 6219335"/>
              <a:gd name="connsiteX5-41" fmla="*/ 1369831 w 3403932"/>
              <a:gd name="connsiteY5-42" fmla="*/ 1588177 h 6219335"/>
              <a:gd name="connsiteX6-43" fmla="*/ 850674 w 3403932"/>
              <a:gd name="connsiteY6-44" fmla="*/ 1588177 h 6219335"/>
              <a:gd name="connsiteX7-45" fmla="*/ 1771817 w 3403932"/>
              <a:gd name="connsiteY7-46" fmla="*/ 0 h 6219335"/>
              <a:gd name="connsiteX0-47" fmla="*/ 1771817 w 3403932"/>
              <a:gd name="connsiteY0-48" fmla="*/ 0 h 6219335"/>
              <a:gd name="connsiteX1-49" fmla="*/ 2692959 w 3403932"/>
              <a:gd name="connsiteY1-50" fmla="*/ 1588177 h 6219335"/>
              <a:gd name="connsiteX2-51" fmla="*/ 2173801 w 3403932"/>
              <a:gd name="connsiteY2-52" fmla="*/ 1588177 h 6219335"/>
              <a:gd name="connsiteX3-53" fmla="*/ 3403932 w 3403932"/>
              <a:gd name="connsiteY3-54" fmla="*/ 6143135 h 6219335"/>
              <a:gd name="connsiteX4-55" fmla="*/ 0 w 3403932"/>
              <a:gd name="connsiteY4-56" fmla="*/ 6219335 h 6219335"/>
              <a:gd name="connsiteX5-57" fmla="*/ 1369831 w 3403932"/>
              <a:gd name="connsiteY5-58" fmla="*/ 1588177 h 6219335"/>
              <a:gd name="connsiteX6-59" fmla="*/ 850674 w 3403932"/>
              <a:gd name="connsiteY6-60" fmla="*/ 1588177 h 6219335"/>
              <a:gd name="connsiteX7-61" fmla="*/ 1771817 w 3403932"/>
              <a:gd name="connsiteY7-62" fmla="*/ 0 h 6219335"/>
              <a:gd name="connsiteX0-63" fmla="*/ 1771817 w 3403932"/>
              <a:gd name="connsiteY0-64" fmla="*/ 0 h 6219335"/>
              <a:gd name="connsiteX1-65" fmla="*/ 2692959 w 3403932"/>
              <a:gd name="connsiteY1-66" fmla="*/ 1588177 h 6219335"/>
              <a:gd name="connsiteX2-67" fmla="*/ 2173801 w 3403932"/>
              <a:gd name="connsiteY2-68" fmla="*/ 1588177 h 6219335"/>
              <a:gd name="connsiteX3-69" fmla="*/ 3403932 w 3403932"/>
              <a:gd name="connsiteY3-70" fmla="*/ 6143135 h 6219335"/>
              <a:gd name="connsiteX4-71" fmla="*/ 0 w 3403932"/>
              <a:gd name="connsiteY4-72" fmla="*/ 6219335 h 6219335"/>
              <a:gd name="connsiteX5-73" fmla="*/ 1369831 w 3403932"/>
              <a:gd name="connsiteY5-74" fmla="*/ 1588177 h 6219335"/>
              <a:gd name="connsiteX6-75" fmla="*/ 850674 w 3403932"/>
              <a:gd name="connsiteY6-76" fmla="*/ 1588177 h 6219335"/>
              <a:gd name="connsiteX7-77" fmla="*/ 1771817 w 3403932"/>
              <a:gd name="connsiteY7-78" fmla="*/ 0 h 6219335"/>
              <a:gd name="connsiteX0-79" fmla="*/ 1771817 w 3403932"/>
              <a:gd name="connsiteY0-80" fmla="*/ 0 h 6219335"/>
              <a:gd name="connsiteX1-81" fmla="*/ 2692959 w 3403932"/>
              <a:gd name="connsiteY1-82" fmla="*/ 1588177 h 6219335"/>
              <a:gd name="connsiteX2-83" fmla="*/ 2173801 w 3403932"/>
              <a:gd name="connsiteY2-84" fmla="*/ 1588177 h 6219335"/>
              <a:gd name="connsiteX3-85" fmla="*/ 3403932 w 3403932"/>
              <a:gd name="connsiteY3-86" fmla="*/ 6143135 h 6219335"/>
              <a:gd name="connsiteX4-87" fmla="*/ 0 w 3403932"/>
              <a:gd name="connsiteY4-88" fmla="*/ 6219335 h 6219335"/>
              <a:gd name="connsiteX5-89" fmla="*/ 1369831 w 3403932"/>
              <a:gd name="connsiteY5-90" fmla="*/ 1588177 h 6219335"/>
              <a:gd name="connsiteX6-91" fmla="*/ 850674 w 3403932"/>
              <a:gd name="connsiteY6-92" fmla="*/ 1588177 h 6219335"/>
              <a:gd name="connsiteX7-93" fmla="*/ 1771817 w 3403932"/>
              <a:gd name="connsiteY7-94" fmla="*/ 0 h 6219335"/>
              <a:gd name="connsiteX0-95" fmla="*/ 1771817 w 3403932"/>
              <a:gd name="connsiteY0-96" fmla="*/ 0 h 6219335"/>
              <a:gd name="connsiteX1-97" fmla="*/ 2692959 w 3403932"/>
              <a:gd name="connsiteY1-98" fmla="*/ 1588177 h 6219335"/>
              <a:gd name="connsiteX2-99" fmla="*/ 2173801 w 3403932"/>
              <a:gd name="connsiteY2-100" fmla="*/ 1588177 h 6219335"/>
              <a:gd name="connsiteX3-101" fmla="*/ 3403932 w 3403932"/>
              <a:gd name="connsiteY3-102" fmla="*/ 6143135 h 6219335"/>
              <a:gd name="connsiteX4-103" fmla="*/ 0 w 3403932"/>
              <a:gd name="connsiteY4-104" fmla="*/ 6219335 h 6219335"/>
              <a:gd name="connsiteX5-105" fmla="*/ 1369831 w 3403932"/>
              <a:gd name="connsiteY5-106" fmla="*/ 1588177 h 6219335"/>
              <a:gd name="connsiteX6-107" fmla="*/ 850674 w 3403932"/>
              <a:gd name="connsiteY6-108" fmla="*/ 1588177 h 6219335"/>
              <a:gd name="connsiteX7-109" fmla="*/ 1771817 w 3403932"/>
              <a:gd name="connsiteY7-110" fmla="*/ 0 h 6219335"/>
              <a:gd name="connsiteX0-111" fmla="*/ 1771817 w 3403932"/>
              <a:gd name="connsiteY0-112" fmla="*/ 0 h 6219335"/>
              <a:gd name="connsiteX1-113" fmla="*/ 2692959 w 3403932"/>
              <a:gd name="connsiteY1-114" fmla="*/ 1588177 h 6219335"/>
              <a:gd name="connsiteX2-115" fmla="*/ 2173801 w 3403932"/>
              <a:gd name="connsiteY2-116" fmla="*/ 1588177 h 6219335"/>
              <a:gd name="connsiteX3-117" fmla="*/ 3403932 w 3403932"/>
              <a:gd name="connsiteY3-118" fmla="*/ 6143135 h 6219335"/>
              <a:gd name="connsiteX4-119" fmla="*/ 0 w 3403932"/>
              <a:gd name="connsiteY4-120" fmla="*/ 6219335 h 6219335"/>
              <a:gd name="connsiteX5-121" fmla="*/ 1369831 w 3403932"/>
              <a:gd name="connsiteY5-122" fmla="*/ 1588177 h 6219335"/>
              <a:gd name="connsiteX6-123" fmla="*/ 850674 w 3403932"/>
              <a:gd name="connsiteY6-124" fmla="*/ 1588177 h 6219335"/>
              <a:gd name="connsiteX7-125" fmla="*/ 1771817 w 3403932"/>
              <a:gd name="connsiteY7-126" fmla="*/ 0 h 6219335"/>
              <a:gd name="connsiteX0-127" fmla="*/ 1771817 w 3403932"/>
              <a:gd name="connsiteY0-128" fmla="*/ 0 h 6219335"/>
              <a:gd name="connsiteX1-129" fmla="*/ 2692959 w 3403932"/>
              <a:gd name="connsiteY1-130" fmla="*/ 1588177 h 6219335"/>
              <a:gd name="connsiteX2-131" fmla="*/ 2173801 w 3403932"/>
              <a:gd name="connsiteY2-132" fmla="*/ 1588177 h 6219335"/>
              <a:gd name="connsiteX3-133" fmla="*/ 3403932 w 3403932"/>
              <a:gd name="connsiteY3-134" fmla="*/ 6143135 h 6219335"/>
              <a:gd name="connsiteX4-135" fmla="*/ 0 w 3403932"/>
              <a:gd name="connsiteY4-136" fmla="*/ 6219335 h 6219335"/>
              <a:gd name="connsiteX5-137" fmla="*/ 1369831 w 3403932"/>
              <a:gd name="connsiteY5-138" fmla="*/ 1588177 h 6219335"/>
              <a:gd name="connsiteX6-139" fmla="*/ 825274 w 3403932"/>
              <a:gd name="connsiteY6-140" fmla="*/ 1689777 h 6219335"/>
              <a:gd name="connsiteX7-141" fmla="*/ 1771817 w 3403932"/>
              <a:gd name="connsiteY7-142" fmla="*/ 0 h 6219335"/>
              <a:gd name="connsiteX0-143" fmla="*/ 1771817 w 3403932"/>
              <a:gd name="connsiteY0-144" fmla="*/ 0 h 6219335"/>
              <a:gd name="connsiteX1-145" fmla="*/ 2692959 w 3403932"/>
              <a:gd name="connsiteY1-146" fmla="*/ 1664377 h 6219335"/>
              <a:gd name="connsiteX2-147" fmla="*/ 2173801 w 3403932"/>
              <a:gd name="connsiteY2-148" fmla="*/ 1588177 h 6219335"/>
              <a:gd name="connsiteX3-149" fmla="*/ 3403932 w 3403932"/>
              <a:gd name="connsiteY3-150" fmla="*/ 6143135 h 6219335"/>
              <a:gd name="connsiteX4-151" fmla="*/ 0 w 3403932"/>
              <a:gd name="connsiteY4-152" fmla="*/ 6219335 h 6219335"/>
              <a:gd name="connsiteX5-153" fmla="*/ 1369831 w 3403932"/>
              <a:gd name="connsiteY5-154" fmla="*/ 1588177 h 6219335"/>
              <a:gd name="connsiteX6-155" fmla="*/ 825274 w 3403932"/>
              <a:gd name="connsiteY6-156" fmla="*/ 1689777 h 6219335"/>
              <a:gd name="connsiteX7-157" fmla="*/ 1771817 w 3403932"/>
              <a:gd name="connsiteY7-158" fmla="*/ 0 h 6219335"/>
              <a:gd name="connsiteX0-159" fmla="*/ 1822617 w 3403932"/>
              <a:gd name="connsiteY0-160" fmla="*/ 0 h 5444635"/>
              <a:gd name="connsiteX1-161" fmla="*/ 2692959 w 3403932"/>
              <a:gd name="connsiteY1-162" fmla="*/ 889677 h 5444635"/>
              <a:gd name="connsiteX2-163" fmla="*/ 2173801 w 3403932"/>
              <a:gd name="connsiteY2-164" fmla="*/ 813477 h 5444635"/>
              <a:gd name="connsiteX3-165" fmla="*/ 3403932 w 3403932"/>
              <a:gd name="connsiteY3-166" fmla="*/ 5368435 h 5444635"/>
              <a:gd name="connsiteX4-167" fmla="*/ 0 w 3403932"/>
              <a:gd name="connsiteY4-168" fmla="*/ 5444635 h 5444635"/>
              <a:gd name="connsiteX5-169" fmla="*/ 1369831 w 3403932"/>
              <a:gd name="connsiteY5-170" fmla="*/ 813477 h 5444635"/>
              <a:gd name="connsiteX6-171" fmla="*/ 825274 w 3403932"/>
              <a:gd name="connsiteY6-172" fmla="*/ 915077 h 5444635"/>
              <a:gd name="connsiteX7-173" fmla="*/ 1822617 w 3403932"/>
              <a:gd name="connsiteY7-174" fmla="*/ 0 h 5444635"/>
              <a:gd name="connsiteX0-175" fmla="*/ 1784517 w 3365832"/>
              <a:gd name="connsiteY0-176" fmla="*/ 0 h 5368435"/>
              <a:gd name="connsiteX1-177" fmla="*/ 2654859 w 3365832"/>
              <a:gd name="connsiteY1-178" fmla="*/ 889677 h 5368435"/>
              <a:gd name="connsiteX2-179" fmla="*/ 2135701 w 3365832"/>
              <a:gd name="connsiteY2-180" fmla="*/ 813477 h 5368435"/>
              <a:gd name="connsiteX3-181" fmla="*/ 3365832 w 3365832"/>
              <a:gd name="connsiteY3-182" fmla="*/ 5368435 h 5368435"/>
              <a:gd name="connsiteX4-183" fmla="*/ 0 w 3365832"/>
              <a:gd name="connsiteY4-184" fmla="*/ 5368435 h 5368435"/>
              <a:gd name="connsiteX5-185" fmla="*/ 1331731 w 3365832"/>
              <a:gd name="connsiteY5-186" fmla="*/ 813477 h 5368435"/>
              <a:gd name="connsiteX6-187" fmla="*/ 787174 w 3365832"/>
              <a:gd name="connsiteY6-188" fmla="*/ 915077 h 5368435"/>
              <a:gd name="connsiteX7-189" fmla="*/ 1784517 w 3365832"/>
              <a:gd name="connsiteY7-190" fmla="*/ 0 h 5368435"/>
              <a:gd name="connsiteX0-191" fmla="*/ 1784517 w 3492832"/>
              <a:gd name="connsiteY0-192" fmla="*/ 0 h 5368435"/>
              <a:gd name="connsiteX1-193" fmla="*/ 2654859 w 3492832"/>
              <a:gd name="connsiteY1-194" fmla="*/ 889677 h 5368435"/>
              <a:gd name="connsiteX2-195" fmla="*/ 2135701 w 3492832"/>
              <a:gd name="connsiteY2-196" fmla="*/ 813477 h 5368435"/>
              <a:gd name="connsiteX3-197" fmla="*/ 3492832 w 3492832"/>
              <a:gd name="connsiteY3-198" fmla="*/ 5368435 h 5368435"/>
              <a:gd name="connsiteX4-199" fmla="*/ 0 w 3492832"/>
              <a:gd name="connsiteY4-200" fmla="*/ 5368435 h 5368435"/>
              <a:gd name="connsiteX5-201" fmla="*/ 1331731 w 3492832"/>
              <a:gd name="connsiteY5-202" fmla="*/ 813477 h 5368435"/>
              <a:gd name="connsiteX6-203" fmla="*/ 787174 w 3492832"/>
              <a:gd name="connsiteY6-204" fmla="*/ 915077 h 5368435"/>
              <a:gd name="connsiteX7-205" fmla="*/ 1784517 w 3492832"/>
              <a:gd name="connsiteY7-206" fmla="*/ 0 h 5368435"/>
              <a:gd name="connsiteX0-207" fmla="*/ 1784517 w 3581732"/>
              <a:gd name="connsiteY0-208" fmla="*/ 0 h 5393835"/>
              <a:gd name="connsiteX1-209" fmla="*/ 2654859 w 3581732"/>
              <a:gd name="connsiteY1-210" fmla="*/ 889677 h 5393835"/>
              <a:gd name="connsiteX2-211" fmla="*/ 2135701 w 3581732"/>
              <a:gd name="connsiteY2-212" fmla="*/ 813477 h 5393835"/>
              <a:gd name="connsiteX3-213" fmla="*/ 3581732 w 3581732"/>
              <a:gd name="connsiteY3-214" fmla="*/ 5393835 h 5393835"/>
              <a:gd name="connsiteX4-215" fmla="*/ 0 w 3581732"/>
              <a:gd name="connsiteY4-216" fmla="*/ 5368435 h 5393835"/>
              <a:gd name="connsiteX5-217" fmla="*/ 1331731 w 3581732"/>
              <a:gd name="connsiteY5-218" fmla="*/ 813477 h 5393835"/>
              <a:gd name="connsiteX6-219" fmla="*/ 787174 w 3581732"/>
              <a:gd name="connsiteY6-220" fmla="*/ 915077 h 5393835"/>
              <a:gd name="connsiteX7-221" fmla="*/ 1784517 w 3581732"/>
              <a:gd name="connsiteY7-222" fmla="*/ 0 h 5393835"/>
              <a:gd name="connsiteX0-223" fmla="*/ 1784517 w 3581732"/>
              <a:gd name="connsiteY0-224" fmla="*/ 0 h 5393835"/>
              <a:gd name="connsiteX1-225" fmla="*/ 2654859 w 3581732"/>
              <a:gd name="connsiteY1-226" fmla="*/ 889677 h 5393835"/>
              <a:gd name="connsiteX2-227" fmla="*/ 2135701 w 3581732"/>
              <a:gd name="connsiteY2-228" fmla="*/ 813477 h 5393835"/>
              <a:gd name="connsiteX3-229" fmla="*/ 3581732 w 3581732"/>
              <a:gd name="connsiteY3-230" fmla="*/ 5393835 h 5393835"/>
              <a:gd name="connsiteX4-231" fmla="*/ 0 w 3581732"/>
              <a:gd name="connsiteY4-232" fmla="*/ 5368435 h 5393835"/>
              <a:gd name="connsiteX5-233" fmla="*/ 1331731 w 3581732"/>
              <a:gd name="connsiteY5-234" fmla="*/ 813477 h 5393835"/>
              <a:gd name="connsiteX6-235" fmla="*/ 787174 w 3581732"/>
              <a:gd name="connsiteY6-236" fmla="*/ 915077 h 5393835"/>
              <a:gd name="connsiteX7-237" fmla="*/ 1784517 w 3581732"/>
              <a:gd name="connsiteY7-238" fmla="*/ 0 h 5393835"/>
              <a:gd name="connsiteX0-239" fmla="*/ 1784517 w 3581732"/>
              <a:gd name="connsiteY0-240" fmla="*/ 0 h 5393835"/>
              <a:gd name="connsiteX1-241" fmla="*/ 2654859 w 3581732"/>
              <a:gd name="connsiteY1-242" fmla="*/ 889677 h 5393835"/>
              <a:gd name="connsiteX2-243" fmla="*/ 2135701 w 3581732"/>
              <a:gd name="connsiteY2-244" fmla="*/ 813477 h 5393835"/>
              <a:gd name="connsiteX3-245" fmla="*/ 3581732 w 3581732"/>
              <a:gd name="connsiteY3-246" fmla="*/ 5393835 h 5393835"/>
              <a:gd name="connsiteX4-247" fmla="*/ 0 w 3581732"/>
              <a:gd name="connsiteY4-248" fmla="*/ 5368435 h 5393835"/>
              <a:gd name="connsiteX5-249" fmla="*/ 1331731 w 3581732"/>
              <a:gd name="connsiteY5-250" fmla="*/ 813477 h 5393835"/>
              <a:gd name="connsiteX6-251" fmla="*/ 787174 w 3581732"/>
              <a:gd name="connsiteY6-252" fmla="*/ 915077 h 5393835"/>
              <a:gd name="connsiteX7-253" fmla="*/ 1784517 w 3581732"/>
              <a:gd name="connsiteY7-254" fmla="*/ 0 h 5393835"/>
              <a:gd name="connsiteX0-255" fmla="*/ 1784517 w 3581732"/>
              <a:gd name="connsiteY0-256" fmla="*/ 0 h 5393835"/>
              <a:gd name="connsiteX1-257" fmla="*/ 2654859 w 3581732"/>
              <a:gd name="connsiteY1-258" fmla="*/ 889677 h 5393835"/>
              <a:gd name="connsiteX2-259" fmla="*/ 2135701 w 3581732"/>
              <a:gd name="connsiteY2-260" fmla="*/ 813477 h 5393835"/>
              <a:gd name="connsiteX3-261" fmla="*/ 3581732 w 3581732"/>
              <a:gd name="connsiteY3-262" fmla="*/ 5393835 h 5393835"/>
              <a:gd name="connsiteX4-263" fmla="*/ 0 w 3581732"/>
              <a:gd name="connsiteY4-264" fmla="*/ 5368435 h 5393835"/>
              <a:gd name="connsiteX5-265" fmla="*/ 1331731 w 3581732"/>
              <a:gd name="connsiteY5-266" fmla="*/ 813477 h 5393835"/>
              <a:gd name="connsiteX6-267" fmla="*/ 787174 w 3581732"/>
              <a:gd name="connsiteY6-268" fmla="*/ 915077 h 5393835"/>
              <a:gd name="connsiteX7-269" fmla="*/ 1784517 w 3581732"/>
              <a:gd name="connsiteY7-270" fmla="*/ 0 h 5393835"/>
              <a:gd name="connsiteX0-271" fmla="*/ 1784517 w 3581732"/>
              <a:gd name="connsiteY0-272" fmla="*/ 0 h 5393835"/>
              <a:gd name="connsiteX1-273" fmla="*/ 2654859 w 3581732"/>
              <a:gd name="connsiteY1-274" fmla="*/ 889677 h 5393835"/>
              <a:gd name="connsiteX2-275" fmla="*/ 2135701 w 3581732"/>
              <a:gd name="connsiteY2-276" fmla="*/ 813477 h 5393835"/>
              <a:gd name="connsiteX3-277" fmla="*/ 3581732 w 3581732"/>
              <a:gd name="connsiteY3-278" fmla="*/ 5393835 h 5393835"/>
              <a:gd name="connsiteX4-279" fmla="*/ 0 w 3581732"/>
              <a:gd name="connsiteY4-280" fmla="*/ 5368435 h 5393835"/>
              <a:gd name="connsiteX5-281" fmla="*/ 1331731 w 3581732"/>
              <a:gd name="connsiteY5-282" fmla="*/ 813477 h 5393835"/>
              <a:gd name="connsiteX6-283" fmla="*/ 787174 w 3581732"/>
              <a:gd name="connsiteY6-284" fmla="*/ 915077 h 5393835"/>
              <a:gd name="connsiteX7-285" fmla="*/ 1784517 w 3581732"/>
              <a:gd name="connsiteY7-286" fmla="*/ 0 h 5393835"/>
              <a:gd name="connsiteX0-287" fmla="*/ 1784517 w 3581732"/>
              <a:gd name="connsiteY0-288" fmla="*/ 0 h 5393835"/>
              <a:gd name="connsiteX1-289" fmla="*/ 2654859 w 3581732"/>
              <a:gd name="connsiteY1-290" fmla="*/ 889677 h 5393835"/>
              <a:gd name="connsiteX2-291" fmla="*/ 2110301 w 3581732"/>
              <a:gd name="connsiteY2-292" fmla="*/ 711877 h 5393835"/>
              <a:gd name="connsiteX3-293" fmla="*/ 3581732 w 3581732"/>
              <a:gd name="connsiteY3-294" fmla="*/ 5393835 h 5393835"/>
              <a:gd name="connsiteX4-295" fmla="*/ 0 w 3581732"/>
              <a:gd name="connsiteY4-296" fmla="*/ 5368435 h 5393835"/>
              <a:gd name="connsiteX5-297" fmla="*/ 1331731 w 3581732"/>
              <a:gd name="connsiteY5-298" fmla="*/ 813477 h 5393835"/>
              <a:gd name="connsiteX6-299" fmla="*/ 787174 w 3581732"/>
              <a:gd name="connsiteY6-300" fmla="*/ 915077 h 5393835"/>
              <a:gd name="connsiteX7-301" fmla="*/ 1784517 w 3581732"/>
              <a:gd name="connsiteY7-302" fmla="*/ 0 h 5393835"/>
              <a:gd name="connsiteX0-303" fmla="*/ 1784517 w 3581732"/>
              <a:gd name="connsiteY0-304" fmla="*/ 0 h 5393835"/>
              <a:gd name="connsiteX1-305" fmla="*/ 2654859 w 3581732"/>
              <a:gd name="connsiteY1-306" fmla="*/ 889677 h 5393835"/>
              <a:gd name="connsiteX2-307" fmla="*/ 2110301 w 3581732"/>
              <a:gd name="connsiteY2-308" fmla="*/ 711877 h 5393835"/>
              <a:gd name="connsiteX3-309" fmla="*/ 3581732 w 3581732"/>
              <a:gd name="connsiteY3-310" fmla="*/ 5393835 h 5393835"/>
              <a:gd name="connsiteX4-311" fmla="*/ 0 w 3581732"/>
              <a:gd name="connsiteY4-312" fmla="*/ 5368435 h 5393835"/>
              <a:gd name="connsiteX5-313" fmla="*/ 1331731 w 3581732"/>
              <a:gd name="connsiteY5-314" fmla="*/ 737277 h 5393835"/>
              <a:gd name="connsiteX6-315" fmla="*/ 787174 w 3581732"/>
              <a:gd name="connsiteY6-316" fmla="*/ 915077 h 5393835"/>
              <a:gd name="connsiteX7-317" fmla="*/ 1784517 w 3581732"/>
              <a:gd name="connsiteY7-318" fmla="*/ 0 h 5393835"/>
              <a:gd name="connsiteX0-319" fmla="*/ 1784517 w 3581732"/>
              <a:gd name="connsiteY0-320" fmla="*/ 0 h 5393835"/>
              <a:gd name="connsiteX1-321" fmla="*/ 2654859 w 3581732"/>
              <a:gd name="connsiteY1-322" fmla="*/ 889677 h 5393835"/>
              <a:gd name="connsiteX2-323" fmla="*/ 2110301 w 3581732"/>
              <a:gd name="connsiteY2-324" fmla="*/ 711877 h 5393835"/>
              <a:gd name="connsiteX3-325" fmla="*/ 3581732 w 3581732"/>
              <a:gd name="connsiteY3-326" fmla="*/ 5393835 h 5393835"/>
              <a:gd name="connsiteX4-327" fmla="*/ 0 w 3581732"/>
              <a:gd name="connsiteY4-328" fmla="*/ 5368435 h 5393835"/>
              <a:gd name="connsiteX5-329" fmla="*/ 1331731 w 3581732"/>
              <a:gd name="connsiteY5-330" fmla="*/ 749977 h 5393835"/>
              <a:gd name="connsiteX6-331" fmla="*/ 787174 w 3581732"/>
              <a:gd name="connsiteY6-332" fmla="*/ 915077 h 5393835"/>
              <a:gd name="connsiteX7-333" fmla="*/ 1784517 w 3581732"/>
              <a:gd name="connsiteY7-334" fmla="*/ 0 h 5393835"/>
              <a:gd name="connsiteX0-335" fmla="*/ 1784517 w 3581732"/>
              <a:gd name="connsiteY0-336" fmla="*/ 0 h 5393835"/>
              <a:gd name="connsiteX1-337" fmla="*/ 2654859 w 3581732"/>
              <a:gd name="connsiteY1-338" fmla="*/ 889677 h 5393835"/>
              <a:gd name="connsiteX2-339" fmla="*/ 2110301 w 3581732"/>
              <a:gd name="connsiteY2-340" fmla="*/ 711877 h 5393835"/>
              <a:gd name="connsiteX3-341" fmla="*/ 3581732 w 3581732"/>
              <a:gd name="connsiteY3-342" fmla="*/ 5393835 h 5393835"/>
              <a:gd name="connsiteX4-343" fmla="*/ 0 w 3581732"/>
              <a:gd name="connsiteY4-344" fmla="*/ 5368435 h 5393835"/>
              <a:gd name="connsiteX5-345" fmla="*/ 1331731 w 3581732"/>
              <a:gd name="connsiteY5-346" fmla="*/ 711877 h 5393835"/>
              <a:gd name="connsiteX6-347" fmla="*/ 787174 w 3581732"/>
              <a:gd name="connsiteY6-348" fmla="*/ 915077 h 5393835"/>
              <a:gd name="connsiteX7-349" fmla="*/ 1784517 w 3581732"/>
              <a:gd name="connsiteY7-350" fmla="*/ 0 h 5393835"/>
              <a:gd name="connsiteX0-351" fmla="*/ 1784517 w 3581732"/>
              <a:gd name="connsiteY0-352" fmla="*/ 0 h 5393835"/>
              <a:gd name="connsiteX1-353" fmla="*/ 2654859 w 3581732"/>
              <a:gd name="connsiteY1-354" fmla="*/ 915077 h 5393835"/>
              <a:gd name="connsiteX2-355" fmla="*/ 2110301 w 3581732"/>
              <a:gd name="connsiteY2-356" fmla="*/ 711877 h 5393835"/>
              <a:gd name="connsiteX3-357" fmla="*/ 3581732 w 3581732"/>
              <a:gd name="connsiteY3-358" fmla="*/ 5393835 h 5393835"/>
              <a:gd name="connsiteX4-359" fmla="*/ 0 w 3581732"/>
              <a:gd name="connsiteY4-360" fmla="*/ 5368435 h 5393835"/>
              <a:gd name="connsiteX5-361" fmla="*/ 1331731 w 3581732"/>
              <a:gd name="connsiteY5-362" fmla="*/ 711877 h 5393835"/>
              <a:gd name="connsiteX6-363" fmla="*/ 787174 w 3581732"/>
              <a:gd name="connsiteY6-364" fmla="*/ 915077 h 5393835"/>
              <a:gd name="connsiteX7-365" fmla="*/ 1784517 w 3581732"/>
              <a:gd name="connsiteY7-366" fmla="*/ 0 h 5393835"/>
              <a:gd name="connsiteX0-367" fmla="*/ 1784517 w 3581732"/>
              <a:gd name="connsiteY0-368" fmla="*/ 0 h 5393835"/>
              <a:gd name="connsiteX1-369" fmla="*/ 2692959 w 3581732"/>
              <a:gd name="connsiteY1-370" fmla="*/ 902377 h 5393835"/>
              <a:gd name="connsiteX2-371" fmla="*/ 2110301 w 3581732"/>
              <a:gd name="connsiteY2-372" fmla="*/ 711877 h 5393835"/>
              <a:gd name="connsiteX3-373" fmla="*/ 3581732 w 3581732"/>
              <a:gd name="connsiteY3-374" fmla="*/ 5393835 h 5393835"/>
              <a:gd name="connsiteX4-375" fmla="*/ 0 w 3581732"/>
              <a:gd name="connsiteY4-376" fmla="*/ 5368435 h 5393835"/>
              <a:gd name="connsiteX5-377" fmla="*/ 1331731 w 3581732"/>
              <a:gd name="connsiteY5-378" fmla="*/ 711877 h 5393835"/>
              <a:gd name="connsiteX6-379" fmla="*/ 787174 w 3581732"/>
              <a:gd name="connsiteY6-380" fmla="*/ 915077 h 5393835"/>
              <a:gd name="connsiteX7-381" fmla="*/ 1784517 w 3581732"/>
              <a:gd name="connsiteY7-382" fmla="*/ 0 h 5393835"/>
              <a:gd name="connsiteX0-383" fmla="*/ 1784517 w 3581732"/>
              <a:gd name="connsiteY0-384" fmla="*/ 0 h 5393835"/>
              <a:gd name="connsiteX1-385" fmla="*/ 2692959 w 3581732"/>
              <a:gd name="connsiteY1-386" fmla="*/ 902377 h 5393835"/>
              <a:gd name="connsiteX2-387" fmla="*/ 2110301 w 3581732"/>
              <a:gd name="connsiteY2-388" fmla="*/ 711877 h 5393835"/>
              <a:gd name="connsiteX3-389" fmla="*/ 3581732 w 3581732"/>
              <a:gd name="connsiteY3-390" fmla="*/ 5393835 h 5393835"/>
              <a:gd name="connsiteX4-391" fmla="*/ 0 w 3581732"/>
              <a:gd name="connsiteY4-392" fmla="*/ 5368435 h 5393835"/>
              <a:gd name="connsiteX5-393" fmla="*/ 1484131 w 3581732"/>
              <a:gd name="connsiteY5-394" fmla="*/ 699177 h 5393835"/>
              <a:gd name="connsiteX6-395" fmla="*/ 787174 w 3581732"/>
              <a:gd name="connsiteY6-396" fmla="*/ 915077 h 5393835"/>
              <a:gd name="connsiteX7-397" fmla="*/ 1784517 w 3581732"/>
              <a:gd name="connsiteY7-398" fmla="*/ 0 h 5393835"/>
              <a:gd name="connsiteX0-399" fmla="*/ 1784517 w 3581732"/>
              <a:gd name="connsiteY0-400" fmla="*/ 0 h 5393835"/>
              <a:gd name="connsiteX1-401" fmla="*/ 2692959 w 3581732"/>
              <a:gd name="connsiteY1-402" fmla="*/ 902377 h 5393835"/>
              <a:gd name="connsiteX2-403" fmla="*/ 2110301 w 3581732"/>
              <a:gd name="connsiteY2-404" fmla="*/ 711877 h 5393835"/>
              <a:gd name="connsiteX3-405" fmla="*/ 3581732 w 3581732"/>
              <a:gd name="connsiteY3-406" fmla="*/ 5393835 h 5393835"/>
              <a:gd name="connsiteX4-407" fmla="*/ 0 w 3581732"/>
              <a:gd name="connsiteY4-408" fmla="*/ 5368435 h 5393835"/>
              <a:gd name="connsiteX5-409" fmla="*/ 1484131 w 3581732"/>
              <a:gd name="connsiteY5-410" fmla="*/ 699177 h 5393835"/>
              <a:gd name="connsiteX6-411" fmla="*/ 787174 w 3581732"/>
              <a:gd name="connsiteY6-412" fmla="*/ 915077 h 5393835"/>
              <a:gd name="connsiteX7-413" fmla="*/ 1784517 w 3581732"/>
              <a:gd name="connsiteY7-414" fmla="*/ 0 h 5393835"/>
              <a:gd name="connsiteX0-415" fmla="*/ 1784517 w 3581732"/>
              <a:gd name="connsiteY0-416" fmla="*/ 0 h 5393835"/>
              <a:gd name="connsiteX1-417" fmla="*/ 2692959 w 3581732"/>
              <a:gd name="connsiteY1-418" fmla="*/ 902377 h 5393835"/>
              <a:gd name="connsiteX2-419" fmla="*/ 2110301 w 3581732"/>
              <a:gd name="connsiteY2-420" fmla="*/ 711877 h 5393835"/>
              <a:gd name="connsiteX3-421" fmla="*/ 3581732 w 3581732"/>
              <a:gd name="connsiteY3-422" fmla="*/ 5393835 h 5393835"/>
              <a:gd name="connsiteX4-423" fmla="*/ 0 w 3581732"/>
              <a:gd name="connsiteY4-424" fmla="*/ 5368435 h 5393835"/>
              <a:gd name="connsiteX5-425" fmla="*/ 1484131 w 3581732"/>
              <a:gd name="connsiteY5-426" fmla="*/ 699177 h 5393835"/>
              <a:gd name="connsiteX6-427" fmla="*/ 914174 w 3581732"/>
              <a:gd name="connsiteY6-428" fmla="*/ 775377 h 5393835"/>
              <a:gd name="connsiteX7-429" fmla="*/ 1784517 w 3581732"/>
              <a:gd name="connsiteY7-430" fmla="*/ 0 h 5393835"/>
              <a:gd name="connsiteX0-431" fmla="*/ 1784517 w 3581732"/>
              <a:gd name="connsiteY0-432" fmla="*/ 0 h 5393835"/>
              <a:gd name="connsiteX1-433" fmla="*/ 2692959 w 3581732"/>
              <a:gd name="connsiteY1-434" fmla="*/ 762677 h 5393835"/>
              <a:gd name="connsiteX2-435" fmla="*/ 2110301 w 3581732"/>
              <a:gd name="connsiteY2-436" fmla="*/ 711877 h 5393835"/>
              <a:gd name="connsiteX3-437" fmla="*/ 3581732 w 3581732"/>
              <a:gd name="connsiteY3-438" fmla="*/ 5393835 h 5393835"/>
              <a:gd name="connsiteX4-439" fmla="*/ 0 w 3581732"/>
              <a:gd name="connsiteY4-440" fmla="*/ 5368435 h 5393835"/>
              <a:gd name="connsiteX5-441" fmla="*/ 1484131 w 3581732"/>
              <a:gd name="connsiteY5-442" fmla="*/ 699177 h 5393835"/>
              <a:gd name="connsiteX6-443" fmla="*/ 914174 w 3581732"/>
              <a:gd name="connsiteY6-444" fmla="*/ 775377 h 5393835"/>
              <a:gd name="connsiteX7-445" fmla="*/ 1784517 w 3581732"/>
              <a:gd name="connsiteY7-446" fmla="*/ 0 h 5393835"/>
              <a:gd name="connsiteX0-447" fmla="*/ 1784517 w 3581732"/>
              <a:gd name="connsiteY0-448" fmla="*/ 0 h 5393835"/>
              <a:gd name="connsiteX1-449" fmla="*/ 2667559 w 3581732"/>
              <a:gd name="connsiteY1-450" fmla="*/ 965877 h 5393835"/>
              <a:gd name="connsiteX2-451" fmla="*/ 2110301 w 3581732"/>
              <a:gd name="connsiteY2-452" fmla="*/ 711877 h 5393835"/>
              <a:gd name="connsiteX3-453" fmla="*/ 3581732 w 3581732"/>
              <a:gd name="connsiteY3-454" fmla="*/ 5393835 h 5393835"/>
              <a:gd name="connsiteX4-455" fmla="*/ 0 w 3581732"/>
              <a:gd name="connsiteY4-456" fmla="*/ 5368435 h 5393835"/>
              <a:gd name="connsiteX5-457" fmla="*/ 1484131 w 3581732"/>
              <a:gd name="connsiteY5-458" fmla="*/ 699177 h 5393835"/>
              <a:gd name="connsiteX6-459" fmla="*/ 914174 w 3581732"/>
              <a:gd name="connsiteY6-460" fmla="*/ 775377 h 5393835"/>
              <a:gd name="connsiteX7-461" fmla="*/ 1784517 w 3581732"/>
              <a:gd name="connsiteY7-462" fmla="*/ 0 h 5393835"/>
              <a:gd name="connsiteX0-463" fmla="*/ 1784517 w 3581732"/>
              <a:gd name="connsiteY0-464" fmla="*/ 0 h 5393835"/>
              <a:gd name="connsiteX1-465" fmla="*/ 2667559 w 3581732"/>
              <a:gd name="connsiteY1-466" fmla="*/ 965877 h 5393835"/>
              <a:gd name="connsiteX2-467" fmla="*/ 2110301 w 3581732"/>
              <a:gd name="connsiteY2-468" fmla="*/ 711877 h 5393835"/>
              <a:gd name="connsiteX3-469" fmla="*/ 3581732 w 3581732"/>
              <a:gd name="connsiteY3-470" fmla="*/ 5393835 h 5393835"/>
              <a:gd name="connsiteX4-471" fmla="*/ 0 w 3581732"/>
              <a:gd name="connsiteY4-472" fmla="*/ 5368435 h 5393835"/>
              <a:gd name="connsiteX5-473" fmla="*/ 1484131 w 3581732"/>
              <a:gd name="connsiteY5-474" fmla="*/ 699177 h 5393835"/>
              <a:gd name="connsiteX6-475" fmla="*/ 914174 w 3581732"/>
              <a:gd name="connsiteY6-476" fmla="*/ 927777 h 5393835"/>
              <a:gd name="connsiteX7-477" fmla="*/ 1784517 w 3581732"/>
              <a:gd name="connsiteY7-478" fmla="*/ 0 h 5393835"/>
              <a:gd name="connsiteX0-479" fmla="*/ 1784517 w 3581732"/>
              <a:gd name="connsiteY0-480" fmla="*/ 0 h 5393835"/>
              <a:gd name="connsiteX1-481" fmla="*/ 2667559 w 3581732"/>
              <a:gd name="connsiteY1-482" fmla="*/ 965877 h 5393835"/>
              <a:gd name="connsiteX2-483" fmla="*/ 2110301 w 3581732"/>
              <a:gd name="connsiteY2-484" fmla="*/ 711877 h 5393835"/>
              <a:gd name="connsiteX3-485" fmla="*/ 3581732 w 3581732"/>
              <a:gd name="connsiteY3-486" fmla="*/ 5393835 h 5393835"/>
              <a:gd name="connsiteX4-487" fmla="*/ 0 w 3581732"/>
              <a:gd name="connsiteY4-488" fmla="*/ 5368435 h 5393835"/>
              <a:gd name="connsiteX5-489" fmla="*/ 1471431 w 3581732"/>
              <a:gd name="connsiteY5-490" fmla="*/ 864277 h 5393835"/>
              <a:gd name="connsiteX6-491" fmla="*/ 914174 w 3581732"/>
              <a:gd name="connsiteY6-492" fmla="*/ 927777 h 5393835"/>
              <a:gd name="connsiteX7-493" fmla="*/ 1784517 w 3581732"/>
              <a:gd name="connsiteY7-494" fmla="*/ 0 h 5393835"/>
              <a:gd name="connsiteX0-495" fmla="*/ 1784517 w 3581732"/>
              <a:gd name="connsiteY0-496" fmla="*/ 0 h 5393835"/>
              <a:gd name="connsiteX1-497" fmla="*/ 2667559 w 3581732"/>
              <a:gd name="connsiteY1-498" fmla="*/ 965877 h 5393835"/>
              <a:gd name="connsiteX2-499" fmla="*/ 2084901 w 3581732"/>
              <a:gd name="connsiteY2-500" fmla="*/ 876977 h 5393835"/>
              <a:gd name="connsiteX3-501" fmla="*/ 3581732 w 3581732"/>
              <a:gd name="connsiteY3-502" fmla="*/ 5393835 h 5393835"/>
              <a:gd name="connsiteX4-503" fmla="*/ 0 w 3581732"/>
              <a:gd name="connsiteY4-504" fmla="*/ 5368435 h 5393835"/>
              <a:gd name="connsiteX5-505" fmla="*/ 1471431 w 3581732"/>
              <a:gd name="connsiteY5-506" fmla="*/ 864277 h 5393835"/>
              <a:gd name="connsiteX6-507" fmla="*/ 914174 w 3581732"/>
              <a:gd name="connsiteY6-508" fmla="*/ 927777 h 5393835"/>
              <a:gd name="connsiteX7-509" fmla="*/ 1784517 w 3581732"/>
              <a:gd name="connsiteY7-510" fmla="*/ 0 h 5393835"/>
            </a:gdLst>
            <a:ahLst/>
            <a:cxnLst/>
            <a:rect l="l" t="t" r="r" b="b"/>
            <a:pathLst>
              <a:path w="3581732" h="5393835">
                <a:moveTo>
                  <a:pt x="1784517" y="0"/>
                </a:moveTo>
                <a:lnTo>
                  <a:pt x="2667559" y="965877"/>
                </a:lnTo>
                <a:lnTo>
                  <a:pt x="2084901" y="876977"/>
                </a:lnTo>
                <a:cubicBezTo>
                  <a:pt x="2088545" y="2496896"/>
                  <a:pt x="2498588" y="4116816"/>
                  <a:pt x="3581732" y="5393835"/>
                </a:cubicBezTo>
                <a:lnTo>
                  <a:pt x="0" y="5368435"/>
                </a:lnTo>
                <a:cubicBezTo>
                  <a:pt x="1129710" y="4193016"/>
                  <a:pt x="1383121" y="2661996"/>
                  <a:pt x="1471431" y="864277"/>
                </a:cubicBezTo>
                <a:lnTo>
                  <a:pt x="914174" y="927777"/>
                </a:lnTo>
                <a:lnTo>
                  <a:pt x="1784517" y="0"/>
                </a:lnTo>
                <a:close/>
              </a:path>
            </a:pathLst>
          </a:custGeom>
          <a:gradFill>
            <a:gsLst>
              <a:gs pos="0">
                <a:schemeClr val="accent1">
                  <a:alpha val="15000"/>
                </a:schemeClr>
              </a:gs>
              <a:gs pos="100000">
                <a:schemeClr val="accent2">
                  <a:alpha val="0"/>
                  <a:lumMod val="0"/>
                  <a:lumOff val="10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1043125" y="3570662"/>
            <a:ext cx="1570599" cy="2365698"/>
          </a:xfrm>
          <a:custGeom>
            <a:avLst/>
            <a:gdLst>
              <a:gd name="connsiteX0" fmla="*/ 921143 w 1842285"/>
              <a:gd name="connsiteY0" fmla="*/ 0 h 5812935"/>
              <a:gd name="connsiteX1" fmla="*/ 1842285 w 1842285"/>
              <a:gd name="connsiteY1" fmla="*/ 1588177 h 5812935"/>
              <a:gd name="connsiteX2" fmla="*/ 1323127 w 1842285"/>
              <a:gd name="connsiteY2" fmla="*/ 1588177 h 5812935"/>
              <a:gd name="connsiteX3" fmla="*/ 1715058 w 1842285"/>
              <a:gd name="connsiteY3" fmla="*/ 5812935 h 5812935"/>
              <a:gd name="connsiteX4" fmla="*/ 127226 w 1842285"/>
              <a:gd name="connsiteY4" fmla="*/ 5812935 h 5812935"/>
              <a:gd name="connsiteX5" fmla="*/ 519157 w 1842285"/>
              <a:gd name="connsiteY5" fmla="*/ 1588177 h 5812935"/>
              <a:gd name="connsiteX6" fmla="*/ 0 w 1842285"/>
              <a:gd name="connsiteY6" fmla="*/ 1588177 h 5812935"/>
              <a:gd name="connsiteX0-1" fmla="*/ 1771817 w 2692959"/>
              <a:gd name="connsiteY0-2" fmla="*/ 0 h 6219335"/>
              <a:gd name="connsiteX1-3" fmla="*/ 2692959 w 2692959"/>
              <a:gd name="connsiteY1-4" fmla="*/ 1588177 h 6219335"/>
              <a:gd name="connsiteX2-5" fmla="*/ 2173801 w 2692959"/>
              <a:gd name="connsiteY2-6" fmla="*/ 1588177 h 6219335"/>
              <a:gd name="connsiteX3-7" fmla="*/ 2565732 w 2692959"/>
              <a:gd name="connsiteY3-8" fmla="*/ 5812935 h 6219335"/>
              <a:gd name="connsiteX4-9" fmla="*/ 0 w 2692959"/>
              <a:gd name="connsiteY4-10" fmla="*/ 6219335 h 6219335"/>
              <a:gd name="connsiteX5-11" fmla="*/ 1369831 w 2692959"/>
              <a:gd name="connsiteY5-12" fmla="*/ 1588177 h 6219335"/>
              <a:gd name="connsiteX6-13" fmla="*/ 850674 w 2692959"/>
              <a:gd name="connsiteY6-14" fmla="*/ 1588177 h 6219335"/>
              <a:gd name="connsiteX7" fmla="*/ 1771817 w 2692959"/>
              <a:gd name="connsiteY7" fmla="*/ 0 h 6219335"/>
              <a:gd name="connsiteX0-15" fmla="*/ 1771817 w 3403932"/>
              <a:gd name="connsiteY0-16" fmla="*/ 0 h 6219335"/>
              <a:gd name="connsiteX1-17" fmla="*/ 2692959 w 3403932"/>
              <a:gd name="connsiteY1-18" fmla="*/ 1588177 h 6219335"/>
              <a:gd name="connsiteX2-19" fmla="*/ 2173801 w 3403932"/>
              <a:gd name="connsiteY2-20" fmla="*/ 1588177 h 6219335"/>
              <a:gd name="connsiteX3-21" fmla="*/ 3403932 w 3403932"/>
              <a:gd name="connsiteY3-22" fmla="*/ 6143135 h 6219335"/>
              <a:gd name="connsiteX4-23" fmla="*/ 0 w 3403932"/>
              <a:gd name="connsiteY4-24" fmla="*/ 6219335 h 6219335"/>
              <a:gd name="connsiteX5-25" fmla="*/ 1369831 w 3403932"/>
              <a:gd name="connsiteY5-26" fmla="*/ 1588177 h 6219335"/>
              <a:gd name="connsiteX6-27" fmla="*/ 850674 w 3403932"/>
              <a:gd name="connsiteY6-28" fmla="*/ 1588177 h 6219335"/>
              <a:gd name="connsiteX7-29" fmla="*/ 1771817 w 3403932"/>
              <a:gd name="connsiteY7-30" fmla="*/ 0 h 6219335"/>
              <a:gd name="connsiteX0-31" fmla="*/ 1771817 w 3403932"/>
              <a:gd name="connsiteY0-32" fmla="*/ 0 h 6219335"/>
              <a:gd name="connsiteX1-33" fmla="*/ 2692959 w 3403932"/>
              <a:gd name="connsiteY1-34" fmla="*/ 1588177 h 6219335"/>
              <a:gd name="connsiteX2-35" fmla="*/ 2173801 w 3403932"/>
              <a:gd name="connsiteY2-36" fmla="*/ 1588177 h 6219335"/>
              <a:gd name="connsiteX3-37" fmla="*/ 3403932 w 3403932"/>
              <a:gd name="connsiteY3-38" fmla="*/ 6143135 h 6219335"/>
              <a:gd name="connsiteX4-39" fmla="*/ 0 w 3403932"/>
              <a:gd name="connsiteY4-40" fmla="*/ 6219335 h 6219335"/>
              <a:gd name="connsiteX5-41" fmla="*/ 1369831 w 3403932"/>
              <a:gd name="connsiteY5-42" fmla="*/ 1588177 h 6219335"/>
              <a:gd name="connsiteX6-43" fmla="*/ 850674 w 3403932"/>
              <a:gd name="connsiteY6-44" fmla="*/ 1588177 h 6219335"/>
              <a:gd name="connsiteX7-45" fmla="*/ 1771817 w 3403932"/>
              <a:gd name="connsiteY7-46" fmla="*/ 0 h 6219335"/>
              <a:gd name="connsiteX0-47" fmla="*/ 1771817 w 3403932"/>
              <a:gd name="connsiteY0-48" fmla="*/ 0 h 6219335"/>
              <a:gd name="connsiteX1-49" fmla="*/ 2692959 w 3403932"/>
              <a:gd name="connsiteY1-50" fmla="*/ 1588177 h 6219335"/>
              <a:gd name="connsiteX2-51" fmla="*/ 2173801 w 3403932"/>
              <a:gd name="connsiteY2-52" fmla="*/ 1588177 h 6219335"/>
              <a:gd name="connsiteX3-53" fmla="*/ 3403932 w 3403932"/>
              <a:gd name="connsiteY3-54" fmla="*/ 6143135 h 6219335"/>
              <a:gd name="connsiteX4-55" fmla="*/ 0 w 3403932"/>
              <a:gd name="connsiteY4-56" fmla="*/ 6219335 h 6219335"/>
              <a:gd name="connsiteX5-57" fmla="*/ 1369831 w 3403932"/>
              <a:gd name="connsiteY5-58" fmla="*/ 1588177 h 6219335"/>
              <a:gd name="connsiteX6-59" fmla="*/ 850674 w 3403932"/>
              <a:gd name="connsiteY6-60" fmla="*/ 1588177 h 6219335"/>
              <a:gd name="connsiteX7-61" fmla="*/ 1771817 w 3403932"/>
              <a:gd name="connsiteY7-62" fmla="*/ 0 h 6219335"/>
              <a:gd name="connsiteX0-63" fmla="*/ 1771817 w 3403932"/>
              <a:gd name="connsiteY0-64" fmla="*/ 0 h 6219335"/>
              <a:gd name="connsiteX1-65" fmla="*/ 2692959 w 3403932"/>
              <a:gd name="connsiteY1-66" fmla="*/ 1588177 h 6219335"/>
              <a:gd name="connsiteX2-67" fmla="*/ 2173801 w 3403932"/>
              <a:gd name="connsiteY2-68" fmla="*/ 1588177 h 6219335"/>
              <a:gd name="connsiteX3-69" fmla="*/ 3403932 w 3403932"/>
              <a:gd name="connsiteY3-70" fmla="*/ 6143135 h 6219335"/>
              <a:gd name="connsiteX4-71" fmla="*/ 0 w 3403932"/>
              <a:gd name="connsiteY4-72" fmla="*/ 6219335 h 6219335"/>
              <a:gd name="connsiteX5-73" fmla="*/ 1369831 w 3403932"/>
              <a:gd name="connsiteY5-74" fmla="*/ 1588177 h 6219335"/>
              <a:gd name="connsiteX6-75" fmla="*/ 850674 w 3403932"/>
              <a:gd name="connsiteY6-76" fmla="*/ 1588177 h 6219335"/>
              <a:gd name="connsiteX7-77" fmla="*/ 1771817 w 3403932"/>
              <a:gd name="connsiteY7-78" fmla="*/ 0 h 6219335"/>
              <a:gd name="connsiteX0-79" fmla="*/ 1771817 w 3403932"/>
              <a:gd name="connsiteY0-80" fmla="*/ 0 h 6219335"/>
              <a:gd name="connsiteX1-81" fmla="*/ 2692959 w 3403932"/>
              <a:gd name="connsiteY1-82" fmla="*/ 1588177 h 6219335"/>
              <a:gd name="connsiteX2-83" fmla="*/ 2173801 w 3403932"/>
              <a:gd name="connsiteY2-84" fmla="*/ 1588177 h 6219335"/>
              <a:gd name="connsiteX3-85" fmla="*/ 3403932 w 3403932"/>
              <a:gd name="connsiteY3-86" fmla="*/ 6143135 h 6219335"/>
              <a:gd name="connsiteX4-87" fmla="*/ 0 w 3403932"/>
              <a:gd name="connsiteY4-88" fmla="*/ 6219335 h 6219335"/>
              <a:gd name="connsiteX5-89" fmla="*/ 1369831 w 3403932"/>
              <a:gd name="connsiteY5-90" fmla="*/ 1588177 h 6219335"/>
              <a:gd name="connsiteX6-91" fmla="*/ 850674 w 3403932"/>
              <a:gd name="connsiteY6-92" fmla="*/ 1588177 h 6219335"/>
              <a:gd name="connsiteX7-93" fmla="*/ 1771817 w 3403932"/>
              <a:gd name="connsiteY7-94" fmla="*/ 0 h 6219335"/>
              <a:gd name="connsiteX0-95" fmla="*/ 1771817 w 3403932"/>
              <a:gd name="connsiteY0-96" fmla="*/ 0 h 6219335"/>
              <a:gd name="connsiteX1-97" fmla="*/ 2692959 w 3403932"/>
              <a:gd name="connsiteY1-98" fmla="*/ 1588177 h 6219335"/>
              <a:gd name="connsiteX2-99" fmla="*/ 2173801 w 3403932"/>
              <a:gd name="connsiteY2-100" fmla="*/ 1588177 h 6219335"/>
              <a:gd name="connsiteX3-101" fmla="*/ 3403932 w 3403932"/>
              <a:gd name="connsiteY3-102" fmla="*/ 6143135 h 6219335"/>
              <a:gd name="connsiteX4-103" fmla="*/ 0 w 3403932"/>
              <a:gd name="connsiteY4-104" fmla="*/ 6219335 h 6219335"/>
              <a:gd name="connsiteX5-105" fmla="*/ 1369831 w 3403932"/>
              <a:gd name="connsiteY5-106" fmla="*/ 1588177 h 6219335"/>
              <a:gd name="connsiteX6-107" fmla="*/ 850674 w 3403932"/>
              <a:gd name="connsiteY6-108" fmla="*/ 1588177 h 6219335"/>
              <a:gd name="connsiteX7-109" fmla="*/ 1771817 w 3403932"/>
              <a:gd name="connsiteY7-110" fmla="*/ 0 h 6219335"/>
              <a:gd name="connsiteX0-111" fmla="*/ 1771817 w 3403932"/>
              <a:gd name="connsiteY0-112" fmla="*/ 0 h 6219335"/>
              <a:gd name="connsiteX1-113" fmla="*/ 2692959 w 3403932"/>
              <a:gd name="connsiteY1-114" fmla="*/ 1588177 h 6219335"/>
              <a:gd name="connsiteX2-115" fmla="*/ 2173801 w 3403932"/>
              <a:gd name="connsiteY2-116" fmla="*/ 1588177 h 6219335"/>
              <a:gd name="connsiteX3-117" fmla="*/ 3403932 w 3403932"/>
              <a:gd name="connsiteY3-118" fmla="*/ 6143135 h 6219335"/>
              <a:gd name="connsiteX4-119" fmla="*/ 0 w 3403932"/>
              <a:gd name="connsiteY4-120" fmla="*/ 6219335 h 6219335"/>
              <a:gd name="connsiteX5-121" fmla="*/ 1369831 w 3403932"/>
              <a:gd name="connsiteY5-122" fmla="*/ 1588177 h 6219335"/>
              <a:gd name="connsiteX6-123" fmla="*/ 850674 w 3403932"/>
              <a:gd name="connsiteY6-124" fmla="*/ 1588177 h 6219335"/>
              <a:gd name="connsiteX7-125" fmla="*/ 1771817 w 3403932"/>
              <a:gd name="connsiteY7-126" fmla="*/ 0 h 6219335"/>
              <a:gd name="connsiteX0-127" fmla="*/ 1771817 w 3403932"/>
              <a:gd name="connsiteY0-128" fmla="*/ 0 h 6219335"/>
              <a:gd name="connsiteX1-129" fmla="*/ 2692959 w 3403932"/>
              <a:gd name="connsiteY1-130" fmla="*/ 1588177 h 6219335"/>
              <a:gd name="connsiteX2-131" fmla="*/ 2173801 w 3403932"/>
              <a:gd name="connsiteY2-132" fmla="*/ 1588177 h 6219335"/>
              <a:gd name="connsiteX3-133" fmla="*/ 3403932 w 3403932"/>
              <a:gd name="connsiteY3-134" fmla="*/ 6143135 h 6219335"/>
              <a:gd name="connsiteX4-135" fmla="*/ 0 w 3403932"/>
              <a:gd name="connsiteY4-136" fmla="*/ 6219335 h 6219335"/>
              <a:gd name="connsiteX5-137" fmla="*/ 1369831 w 3403932"/>
              <a:gd name="connsiteY5-138" fmla="*/ 1588177 h 6219335"/>
              <a:gd name="connsiteX6-139" fmla="*/ 825274 w 3403932"/>
              <a:gd name="connsiteY6-140" fmla="*/ 1689777 h 6219335"/>
              <a:gd name="connsiteX7-141" fmla="*/ 1771817 w 3403932"/>
              <a:gd name="connsiteY7-142" fmla="*/ 0 h 6219335"/>
              <a:gd name="connsiteX0-143" fmla="*/ 1771817 w 3403932"/>
              <a:gd name="connsiteY0-144" fmla="*/ 0 h 6219335"/>
              <a:gd name="connsiteX1-145" fmla="*/ 2692959 w 3403932"/>
              <a:gd name="connsiteY1-146" fmla="*/ 1664377 h 6219335"/>
              <a:gd name="connsiteX2-147" fmla="*/ 2173801 w 3403932"/>
              <a:gd name="connsiteY2-148" fmla="*/ 1588177 h 6219335"/>
              <a:gd name="connsiteX3-149" fmla="*/ 3403932 w 3403932"/>
              <a:gd name="connsiteY3-150" fmla="*/ 6143135 h 6219335"/>
              <a:gd name="connsiteX4-151" fmla="*/ 0 w 3403932"/>
              <a:gd name="connsiteY4-152" fmla="*/ 6219335 h 6219335"/>
              <a:gd name="connsiteX5-153" fmla="*/ 1369831 w 3403932"/>
              <a:gd name="connsiteY5-154" fmla="*/ 1588177 h 6219335"/>
              <a:gd name="connsiteX6-155" fmla="*/ 825274 w 3403932"/>
              <a:gd name="connsiteY6-156" fmla="*/ 1689777 h 6219335"/>
              <a:gd name="connsiteX7-157" fmla="*/ 1771817 w 3403932"/>
              <a:gd name="connsiteY7-158" fmla="*/ 0 h 6219335"/>
              <a:gd name="connsiteX0-159" fmla="*/ 1822617 w 3403932"/>
              <a:gd name="connsiteY0-160" fmla="*/ 0 h 5444635"/>
              <a:gd name="connsiteX1-161" fmla="*/ 2692959 w 3403932"/>
              <a:gd name="connsiteY1-162" fmla="*/ 889677 h 5444635"/>
              <a:gd name="connsiteX2-163" fmla="*/ 2173801 w 3403932"/>
              <a:gd name="connsiteY2-164" fmla="*/ 813477 h 5444635"/>
              <a:gd name="connsiteX3-165" fmla="*/ 3403932 w 3403932"/>
              <a:gd name="connsiteY3-166" fmla="*/ 5368435 h 5444635"/>
              <a:gd name="connsiteX4-167" fmla="*/ 0 w 3403932"/>
              <a:gd name="connsiteY4-168" fmla="*/ 5444635 h 5444635"/>
              <a:gd name="connsiteX5-169" fmla="*/ 1369831 w 3403932"/>
              <a:gd name="connsiteY5-170" fmla="*/ 813477 h 5444635"/>
              <a:gd name="connsiteX6-171" fmla="*/ 825274 w 3403932"/>
              <a:gd name="connsiteY6-172" fmla="*/ 915077 h 5444635"/>
              <a:gd name="connsiteX7-173" fmla="*/ 1822617 w 3403932"/>
              <a:gd name="connsiteY7-174" fmla="*/ 0 h 5444635"/>
              <a:gd name="connsiteX0-175" fmla="*/ 1784517 w 3365832"/>
              <a:gd name="connsiteY0-176" fmla="*/ 0 h 5368435"/>
              <a:gd name="connsiteX1-177" fmla="*/ 2654859 w 3365832"/>
              <a:gd name="connsiteY1-178" fmla="*/ 889677 h 5368435"/>
              <a:gd name="connsiteX2-179" fmla="*/ 2135701 w 3365832"/>
              <a:gd name="connsiteY2-180" fmla="*/ 813477 h 5368435"/>
              <a:gd name="connsiteX3-181" fmla="*/ 3365832 w 3365832"/>
              <a:gd name="connsiteY3-182" fmla="*/ 5368435 h 5368435"/>
              <a:gd name="connsiteX4-183" fmla="*/ 0 w 3365832"/>
              <a:gd name="connsiteY4-184" fmla="*/ 5368435 h 5368435"/>
              <a:gd name="connsiteX5-185" fmla="*/ 1331731 w 3365832"/>
              <a:gd name="connsiteY5-186" fmla="*/ 813477 h 5368435"/>
              <a:gd name="connsiteX6-187" fmla="*/ 787174 w 3365832"/>
              <a:gd name="connsiteY6-188" fmla="*/ 915077 h 5368435"/>
              <a:gd name="connsiteX7-189" fmla="*/ 1784517 w 3365832"/>
              <a:gd name="connsiteY7-190" fmla="*/ 0 h 5368435"/>
              <a:gd name="connsiteX0-191" fmla="*/ 1784517 w 3492832"/>
              <a:gd name="connsiteY0-192" fmla="*/ 0 h 5368435"/>
              <a:gd name="connsiteX1-193" fmla="*/ 2654859 w 3492832"/>
              <a:gd name="connsiteY1-194" fmla="*/ 889677 h 5368435"/>
              <a:gd name="connsiteX2-195" fmla="*/ 2135701 w 3492832"/>
              <a:gd name="connsiteY2-196" fmla="*/ 813477 h 5368435"/>
              <a:gd name="connsiteX3-197" fmla="*/ 3492832 w 3492832"/>
              <a:gd name="connsiteY3-198" fmla="*/ 5368435 h 5368435"/>
              <a:gd name="connsiteX4-199" fmla="*/ 0 w 3492832"/>
              <a:gd name="connsiteY4-200" fmla="*/ 5368435 h 5368435"/>
              <a:gd name="connsiteX5-201" fmla="*/ 1331731 w 3492832"/>
              <a:gd name="connsiteY5-202" fmla="*/ 813477 h 5368435"/>
              <a:gd name="connsiteX6-203" fmla="*/ 787174 w 3492832"/>
              <a:gd name="connsiteY6-204" fmla="*/ 915077 h 5368435"/>
              <a:gd name="connsiteX7-205" fmla="*/ 1784517 w 3492832"/>
              <a:gd name="connsiteY7-206" fmla="*/ 0 h 5368435"/>
              <a:gd name="connsiteX0-207" fmla="*/ 1784517 w 3581732"/>
              <a:gd name="connsiteY0-208" fmla="*/ 0 h 5393835"/>
              <a:gd name="connsiteX1-209" fmla="*/ 2654859 w 3581732"/>
              <a:gd name="connsiteY1-210" fmla="*/ 889677 h 5393835"/>
              <a:gd name="connsiteX2-211" fmla="*/ 2135701 w 3581732"/>
              <a:gd name="connsiteY2-212" fmla="*/ 813477 h 5393835"/>
              <a:gd name="connsiteX3-213" fmla="*/ 3581732 w 3581732"/>
              <a:gd name="connsiteY3-214" fmla="*/ 5393835 h 5393835"/>
              <a:gd name="connsiteX4-215" fmla="*/ 0 w 3581732"/>
              <a:gd name="connsiteY4-216" fmla="*/ 5368435 h 5393835"/>
              <a:gd name="connsiteX5-217" fmla="*/ 1331731 w 3581732"/>
              <a:gd name="connsiteY5-218" fmla="*/ 813477 h 5393835"/>
              <a:gd name="connsiteX6-219" fmla="*/ 787174 w 3581732"/>
              <a:gd name="connsiteY6-220" fmla="*/ 915077 h 5393835"/>
              <a:gd name="connsiteX7-221" fmla="*/ 1784517 w 3581732"/>
              <a:gd name="connsiteY7-222" fmla="*/ 0 h 5393835"/>
              <a:gd name="connsiteX0-223" fmla="*/ 1784517 w 3581732"/>
              <a:gd name="connsiteY0-224" fmla="*/ 0 h 5393835"/>
              <a:gd name="connsiteX1-225" fmla="*/ 2654859 w 3581732"/>
              <a:gd name="connsiteY1-226" fmla="*/ 889677 h 5393835"/>
              <a:gd name="connsiteX2-227" fmla="*/ 2135701 w 3581732"/>
              <a:gd name="connsiteY2-228" fmla="*/ 813477 h 5393835"/>
              <a:gd name="connsiteX3-229" fmla="*/ 3581732 w 3581732"/>
              <a:gd name="connsiteY3-230" fmla="*/ 5393835 h 5393835"/>
              <a:gd name="connsiteX4-231" fmla="*/ 0 w 3581732"/>
              <a:gd name="connsiteY4-232" fmla="*/ 5368435 h 5393835"/>
              <a:gd name="connsiteX5-233" fmla="*/ 1331731 w 3581732"/>
              <a:gd name="connsiteY5-234" fmla="*/ 813477 h 5393835"/>
              <a:gd name="connsiteX6-235" fmla="*/ 787174 w 3581732"/>
              <a:gd name="connsiteY6-236" fmla="*/ 915077 h 5393835"/>
              <a:gd name="connsiteX7-237" fmla="*/ 1784517 w 3581732"/>
              <a:gd name="connsiteY7-238" fmla="*/ 0 h 5393835"/>
              <a:gd name="connsiteX0-239" fmla="*/ 1784517 w 3581732"/>
              <a:gd name="connsiteY0-240" fmla="*/ 0 h 5393835"/>
              <a:gd name="connsiteX1-241" fmla="*/ 2654859 w 3581732"/>
              <a:gd name="connsiteY1-242" fmla="*/ 889677 h 5393835"/>
              <a:gd name="connsiteX2-243" fmla="*/ 2135701 w 3581732"/>
              <a:gd name="connsiteY2-244" fmla="*/ 813477 h 5393835"/>
              <a:gd name="connsiteX3-245" fmla="*/ 3581732 w 3581732"/>
              <a:gd name="connsiteY3-246" fmla="*/ 5393835 h 5393835"/>
              <a:gd name="connsiteX4-247" fmla="*/ 0 w 3581732"/>
              <a:gd name="connsiteY4-248" fmla="*/ 5368435 h 5393835"/>
              <a:gd name="connsiteX5-249" fmla="*/ 1331731 w 3581732"/>
              <a:gd name="connsiteY5-250" fmla="*/ 813477 h 5393835"/>
              <a:gd name="connsiteX6-251" fmla="*/ 787174 w 3581732"/>
              <a:gd name="connsiteY6-252" fmla="*/ 915077 h 5393835"/>
              <a:gd name="connsiteX7-253" fmla="*/ 1784517 w 3581732"/>
              <a:gd name="connsiteY7-254" fmla="*/ 0 h 5393835"/>
              <a:gd name="connsiteX0-255" fmla="*/ 1784517 w 3581732"/>
              <a:gd name="connsiteY0-256" fmla="*/ 0 h 5393835"/>
              <a:gd name="connsiteX1-257" fmla="*/ 2654859 w 3581732"/>
              <a:gd name="connsiteY1-258" fmla="*/ 889677 h 5393835"/>
              <a:gd name="connsiteX2-259" fmla="*/ 2135701 w 3581732"/>
              <a:gd name="connsiteY2-260" fmla="*/ 813477 h 5393835"/>
              <a:gd name="connsiteX3-261" fmla="*/ 3581732 w 3581732"/>
              <a:gd name="connsiteY3-262" fmla="*/ 5393835 h 5393835"/>
              <a:gd name="connsiteX4-263" fmla="*/ 0 w 3581732"/>
              <a:gd name="connsiteY4-264" fmla="*/ 5368435 h 5393835"/>
              <a:gd name="connsiteX5-265" fmla="*/ 1331731 w 3581732"/>
              <a:gd name="connsiteY5-266" fmla="*/ 813477 h 5393835"/>
              <a:gd name="connsiteX6-267" fmla="*/ 787174 w 3581732"/>
              <a:gd name="connsiteY6-268" fmla="*/ 915077 h 5393835"/>
              <a:gd name="connsiteX7-269" fmla="*/ 1784517 w 3581732"/>
              <a:gd name="connsiteY7-270" fmla="*/ 0 h 5393835"/>
              <a:gd name="connsiteX0-271" fmla="*/ 1784517 w 3581732"/>
              <a:gd name="connsiteY0-272" fmla="*/ 0 h 5393835"/>
              <a:gd name="connsiteX1-273" fmla="*/ 2654859 w 3581732"/>
              <a:gd name="connsiteY1-274" fmla="*/ 889677 h 5393835"/>
              <a:gd name="connsiteX2-275" fmla="*/ 2135701 w 3581732"/>
              <a:gd name="connsiteY2-276" fmla="*/ 813477 h 5393835"/>
              <a:gd name="connsiteX3-277" fmla="*/ 3581732 w 3581732"/>
              <a:gd name="connsiteY3-278" fmla="*/ 5393835 h 5393835"/>
              <a:gd name="connsiteX4-279" fmla="*/ 0 w 3581732"/>
              <a:gd name="connsiteY4-280" fmla="*/ 5368435 h 5393835"/>
              <a:gd name="connsiteX5-281" fmla="*/ 1331731 w 3581732"/>
              <a:gd name="connsiteY5-282" fmla="*/ 813477 h 5393835"/>
              <a:gd name="connsiteX6-283" fmla="*/ 787174 w 3581732"/>
              <a:gd name="connsiteY6-284" fmla="*/ 915077 h 5393835"/>
              <a:gd name="connsiteX7-285" fmla="*/ 1784517 w 3581732"/>
              <a:gd name="connsiteY7-286" fmla="*/ 0 h 5393835"/>
              <a:gd name="connsiteX0-287" fmla="*/ 1784517 w 3581732"/>
              <a:gd name="connsiteY0-288" fmla="*/ 0 h 5393835"/>
              <a:gd name="connsiteX1-289" fmla="*/ 2654859 w 3581732"/>
              <a:gd name="connsiteY1-290" fmla="*/ 889677 h 5393835"/>
              <a:gd name="connsiteX2-291" fmla="*/ 2110301 w 3581732"/>
              <a:gd name="connsiteY2-292" fmla="*/ 711877 h 5393835"/>
              <a:gd name="connsiteX3-293" fmla="*/ 3581732 w 3581732"/>
              <a:gd name="connsiteY3-294" fmla="*/ 5393835 h 5393835"/>
              <a:gd name="connsiteX4-295" fmla="*/ 0 w 3581732"/>
              <a:gd name="connsiteY4-296" fmla="*/ 5368435 h 5393835"/>
              <a:gd name="connsiteX5-297" fmla="*/ 1331731 w 3581732"/>
              <a:gd name="connsiteY5-298" fmla="*/ 813477 h 5393835"/>
              <a:gd name="connsiteX6-299" fmla="*/ 787174 w 3581732"/>
              <a:gd name="connsiteY6-300" fmla="*/ 915077 h 5393835"/>
              <a:gd name="connsiteX7-301" fmla="*/ 1784517 w 3581732"/>
              <a:gd name="connsiteY7-302" fmla="*/ 0 h 5393835"/>
              <a:gd name="connsiteX0-303" fmla="*/ 1784517 w 3581732"/>
              <a:gd name="connsiteY0-304" fmla="*/ 0 h 5393835"/>
              <a:gd name="connsiteX1-305" fmla="*/ 2654859 w 3581732"/>
              <a:gd name="connsiteY1-306" fmla="*/ 889677 h 5393835"/>
              <a:gd name="connsiteX2-307" fmla="*/ 2110301 w 3581732"/>
              <a:gd name="connsiteY2-308" fmla="*/ 711877 h 5393835"/>
              <a:gd name="connsiteX3-309" fmla="*/ 3581732 w 3581732"/>
              <a:gd name="connsiteY3-310" fmla="*/ 5393835 h 5393835"/>
              <a:gd name="connsiteX4-311" fmla="*/ 0 w 3581732"/>
              <a:gd name="connsiteY4-312" fmla="*/ 5368435 h 5393835"/>
              <a:gd name="connsiteX5-313" fmla="*/ 1331731 w 3581732"/>
              <a:gd name="connsiteY5-314" fmla="*/ 737277 h 5393835"/>
              <a:gd name="connsiteX6-315" fmla="*/ 787174 w 3581732"/>
              <a:gd name="connsiteY6-316" fmla="*/ 915077 h 5393835"/>
              <a:gd name="connsiteX7-317" fmla="*/ 1784517 w 3581732"/>
              <a:gd name="connsiteY7-318" fmla="*/ 0 h 5393835"/>
              <a:gd name="connsiteX0-319" fmla="*/ 1784517 w 3581732"/>
              <a:gd name="connsiteY0-320" fmla="*/ 0 h 5393835"/>
              <a:gd name="connsiteX1-321" fmla="*/ 2654859 w 3581732"/>
              <a:gd name="connsiteY1-322" fmla="*/ 889677 h 5393835"/>
              <a:gd name="connsiteX2-323" fmla="*/ 2110301 w 3581732"/>
              <a:gd name="connsiteY2-324" fmla="*/ 711877 h 5393835"/>
              <a:gd name="connsiteX3-325" fmla="*/ 3581732 w 3581732"/>
              <a:gd name="connsiteY3-326" fmla="*/ 5393835 h 5393835"/>
              <a:gd name="connsiteX4-327" fmla="*/ 0 w 3581732"/>
              <a:gd name="connsiteY4-328" fmla="*/ 5368435 h 5393835"/>
              <a:gd name="connsiteX5-329" fmla="*/ 1331731 w 3581732"/>
              <a:gd name="connsiteY5-330" fmla="*/ 749977 h 5393835"/>
              <a:gd name="connsiteX6-331" fmla="*/ 787174 w 3581732"/>
              <a:gd name="connsiteY6-332" fmla="*/ 915077 h 5393835"/>
              <a:gd name="connsiteX7-333" fmla="*/ 1784517 w 3581732"/>
              <a:gd name="connsiteY7-334" fmla="*/ 0 h 5393835"/>
              <a:gd name="connsiteX0-335" fmla="*/ 1784517 w 3581732"/>
              <a:gd name="connsiteY0-336" fmla="*/ 0 h 5393835"/>
              <a:gd name="connsiteX1-337" fmla="*/ 2654859 w 3581732"/>
              <a:gd name="connsiteY1-338" fmla="*/ 889677 h 5393835"/>
              <a:gd name="connsiteX2-339" fmla="*/ 2110301 w 3581732"/>
              <a:gd name="connsiteY2-340" fmla="*/ 711877 h 5393835"/>
              <a:gd name="connsiteX3-341" fmla="*/ 3581732 w 3581732"/>
              <a:gd name="connsiteY3-342" fmla="*/ 5393835 h 5393835"/>
              <a:gd name="connsiteX4-343" fmla="*/ 0 w 3581732"/>
              <a:gd name="connsiteY4-344" fmla="*/ 5368435 h 5393835"/>
              <a:gd name="connsiteX5-345" fmla="*/ 1331731 w 3581732"/>
              <a:gd name="connsiteY5-346" fmla="*/ 711877 h 5393835"/>
              <a:gd name="connsiteX6-347" fmla="*/ 787174 w 3581732"/>
              <a:gd name="connsiteY6-348" fmla="*/ 915077 h 5393835"/>
              <a:gd name="connsiteX7-349" fmla="*/ 1784517 w 3581732"/>
              <a:gd name="connsiteY7-350" fmla="*/ 0 h 5393835"/>
              <a:gd name="connsiteX0-351" fmla="*/ 1784517 w 3581732"/>
              <a:gd name="connsiteY0-352" fmla="*/ 0 h 5393835"/>
              <a:gd name="connsiteX1-353" fmla="*/ 2654859 w 3581732"/>
              <a:gd name="connsiteY1-354" fmla="*/ 915077 h 5393835"/>
              <a:gd name="connsiteX2-355" fmla="*/ 2110301 w 3581732"/>
              <a:gd name="connsiteY2-356" fmla="*/ 711877 h 5393835"/>
              <a:gd name="connsiteX3-357" fmla="*/ 3581732 w 3581732"/>
              <a:gd name="connsiteY3-358" fmla="*/ 5393835 h 5393835"/>
              <a:gd name="connsiteX4-359" fmla="*/ 0 w 3581732"/>
              <a:gd name="connsiteY4-360" fmla="*/ 5368435 h 5393835"/>
              <a:gd name="connsiteX5-361" fmla="*/ 1331731 w 3581732"/>
              <a:gd name="connsiteY5-362" fmla="*/ 711877 h 5393835"/>
              <a:gd name="connsiteX6-363" fmla="*/ 787174 w 3581732"/>
              <a:gd name="connsiteY6-364" fmla="*/ 915077 h 5393835"/>
              <a:gd name="connsiteX7-365" fmla="*/ 1784517 w 3581732"/>
              <a:gd name="connsiteY7-366" fmla="*/ 0 h 5393835"/>
              <a:gd name="connsiteX0-367" fmla="*/ 1784517 w 3581732"/>
              <a:gd name="connsiteY0-368" fmla="*/ 0 h 5393835"/>
              <a:gd name="connsiteX1-369" fmla="*/ 2692959 w 3581732"/>
              <a:gd name="connsiteY1-370" fmla="*/ 902377 h 5393835"/>
              <a:gd name="connsiteX2-371" fmla="*/ 2110301 w 3581732"/>
              <a:gd name="connsiteY2-372" fmla="*/ 711877 h 5393835"/>
              <a:gd name="connsiteX3-373" fmla="*/ 3581732 w 3581732"/>
              <a:gd name="connsiteY3-374" fmla="*/ 5393835 h 5393835"/>
              <a:gd name="connsiteX4-375" fmla="*/ 0 w 3581732"/>
              <a:gd name="connsiteY4-376" fmla="*/ 5368435 h 5393835"/>
              <a:gd name="connsiteX5-377" fmla="*/ 1331731 w 3581732"/>
              <a:gd name="connsiteY5-378" fmla="*/ 711877 h 5393835"/>
              <a:gd name="connsiteX6-379" fmla="*/ 787174 w 3581732"/>
              <a:gd name="connsiteY6-380" fmla="*/ 915077 h 5393835"/>
              <a:gd name="connsiteX7-381" fmla="*/ 1784517 w 3581732"/>
              <a:gd name="connsiteY7-382" fmla="*/ 0 h 5393835"/>
              <a:gd name="connsiteX0-383" fmla="*/ 1784517 w 3581732"/>
              <a:gd name="connsiteY0-384" fmla="*/ 0 h 5393835"/>
              <a:gd name="connsiteX1-385" fmla="*/ 2692959 w 3581732"/>
              <a:gd name="connsiteY1-386" fmla="*/ 902377 h 5393835"/>
              <a:gd name="connsiteX2-387" fmla="*/ 2110301 w 3581732"/>
              <a:gd name="connsiteY2-388" fmla="*/ 711877 h 5393835"/>
              <a:gd name="connsiteX3-389" fmla="*/ 3581732 w 3581732"/>
              <a:gd name="connsiteY3-390" fmla="*/ 5393835 h 5393835"/>
              <a:gd name="connsiteX4-391" fmla="*/ 0 w 3581732"/>
              <a:gd name="connsiteY4-392" fmla="*/ 5368435 h 5393835"/>
              <a:gd name="connsiteX5-393" fmla="*/ 1484131 w 3581732"/>
              <a:gd name="connsiteY5-394" fmla="*/ 699177 h 5393835"/>
              <a:gd name="connsiteX6-395" fmla="*/ 787174 w 3581732"/>
              <a:gd name="connsiteY6-396" fmla="*/ 915077 h 5393835"/>
              <a:gd name="connsiteX7-397" fmla="*/ 1784517 w 3581732"/>
              <a:gd name="connsiteY7-398" fmla="*/ 0 h 5393835"/>
              <a:gd name="connsiteX0-399" fmla="*/ 1784517 w 3581732"/>
              <a:gd name="connsiteY0-400" fmla="*/ 0 h 5393835"/>
              <a:gd name="connsiteX1-401" fmla="*/ 2692959 w 3581732"/>
              <a:gd name="connsiteY1-402" fmla="*/ 902377 h 5393835"/>
              <a:gd name="connsiteX2-403" fmla="*/ 2110301 w 3581732"/>
              <a:gd name="connsiteY2-404" fmla="*/ 711877 h 5393835"/>
              <a:gd name="connsiteX3-405" fmla="*/ 3581732 w 3581732"/>
              <a:gd name="connsiteY3-406" fmla="*/ 5393835 h 5393835"/>
              <a:gd name="connsiteX4-407" fmla="*/ 0 w 3581732"/>
              <a:gd name="connsiteY4-408" fmla="*/ 5368435 h 5393835"/>
              <a:gd name="connsiteX5-409" fmla="*/ 1484131 w 3581732"/>
              <a:gd name="connsiteY5-410" fmla="*/ 699177 h 5393835"/>
              <a:gd name="connsiteX6-411" fmla="*/ 787174 w 3581732"/>
              <a:gd name="connsiteY6-412" fmla="*/ 915077 h 5393835"/>
              <a:gd name="connsiteX7-413" fmla="*/ 1784517 w 3581732"/>
              <a:gd name="connsiteY7-414" fmla="*/ 0 h 5393835"/>
              <a:gd name="connsiteX0-415" fmla="*/ 1784517 w 3581732"/>
              <a:gd name="connsiteY0-416" fmla="*/ 0 h 5393835"/>
              <a:gd name="connsiteX1-417" fmla="*/ 2692959 w 3581732"/>
              <a:gd name="connsiteY1-418" fmla="*/ 902377 h 5393835"/>
              <a:gd name="connsiteX2-419" fmla="*/ 2110301 w 3581732"/>
              <a:gd name="connsiteY2-420" fmla="*/ 711877 h 5393835"/>
              <a:gd name="connsiteX3-421" fmla="*/ 3581732 w 3581732"/>
              <a:gd name="connsiteY3-422" fmla="*/ 5393835 h 5393835"/>
              <a:gd name="connsiteX4-423" fmla="*/ 0 w 3581732"/>
              <a:gd name="connsiteY4-424" fmla="*/ 5368435 h 5393835"/>
              <a:gd name="connsiteX5-425" fmla="*/ 1484131 w 3581732"/>
              <a:gd name="connsiteY5-426" fmla="*/ 699177 h 5393835"/>
              <a:gd name="connsiteX6-427" fmla="*/ 914174 w 3581732"/>
              <a:gd name="connsiteY6-428" fmla="*/ 775377 h 5393835"/>
              <a:gd name="connsiteX7-429" fmla="*/ 1784517 w 3581732"/>
              <a:gd name="connsiteY7-430" fmla="*/ 0 h 5393835"/>
              <a:gd name="connsiteX0-431" fmla="*/ 1784517 w 3581732"/>
              <a:gd name="connsiteY0-432" fmla="*/ 0 h 5393835"/>
              <a:gd name="connsiteX1-433" fmla="*/ 2692959 w 3581732"/>
              <a:gd name="connsiteY1-434" fmla="*/ 762677 h 5393835"/>
              <a:gd name="connsiteX2-435" fmla="*/ 2110301 w 3581732"/>
              <a:gd name="connsiteY2-436" fmla="*/ 711877 h 5393835"/>
              <a:gd name="connsiteX3-437" fmla="*/ 3581732 w 3581732"/>
              <a:gd name="connsiteY3-438" fmla="*/ 5393835 h 5393835"/>
              <a:gd name="connsiteX4-439" fmla="*/ 0 w 3581732"/>
              <a:gd name="connsiteY4-440" fmla="*/ 5368435 h 5393835"/>
              <a:gd name="connsiteX5-441" fmla="*/ 1484131 w 3581732"/>
              <a:gd name="connsiteY5-442" fmla="*/ 699177 h 5393835"/>
              <a:gd name="connsiteX6-443" fmla="*/ 914174 w 3581732"/>
              <a:gd name="connsiteY6-444" fmla="*/ 775377 h 5393835"/>
              <a:gd name="connsiteX7-445" fmla="*/ 1784517 w 3581732"/>
              <a:gd name="connsiteY7-446" fmla="*/ 0 h 5393835"/>
              <a:gd name="connsiteX0-447" fmla="*/ 1784517 w 3581732"/>
              <a:gd name="connsiteY0-448" fmla="*/ 0 h 5393835"/>
              <a:gd name="connsiteX1-449" fmla="*/ 2667559 w 3581732"/>
              <a:gd name="connsiteY1-450" fmla="*/ 965877 h 5393835"/>
              <a:gd name="connsiteX2-451" fmla="*/ 2110301 w 3581732"/>
              <a:gd name="connsiteY2-452" fmla="*/ 711877 h 5393835"/>
              <a:gd name="connsiteX3-453" fmla="*/ 3581732 w 3581732"/>
              <a:gd name="connsiteY3-454" fmla="*/ 5393835 h 5393835"/>
              <a:gd name="connsiteX4-455" fmla="*/ 0 w 3581732"/>
              <a:gd name="connsiteY4-456" fmla="*/ 5368435 h 5393835"/>
              <a:gd name="connsiteX5-457" fmla="*/ 1484131 w 3581732"/>
              <a:gd name="connsiteY5-458" fmla="*/ 699177 h 5393835"/>
              <a:gd name="connsiteX6-459" fmla="*/ 914174 w 3581732"/>
              <a:gd name="connsiteY6-460" fmla="*/ 775377 h 5393835"/>
              <a:gd name="connsiteX7-461" fmla="*/ 1784517 w 3581732"/>
              <a:gd name="connsiteY7-462" fmla="*/ 0 h 5393835"/>
              <a:gd name="connsiteX0-463" fmla="*/ 1784517 w 3581732"/>
              <a:gd name="connsiteY0-464" fmla="*/ 0 h 5393835"/>
              <a:gd name="connsiteX1-465" fmla="*/ 2667559 w 3581732"/>
              <a:gd name="connsiteY1-466" fmla="*/ 965877 h 5393835"/>
              <a:gd name="connsiteX2-467" fmla="*/ 2110301 w 3581732"/>
              <a:gd name="connsiteY2-468" fmla="*/ 711877 h 5393835"/>
              <a:gd name="connsiteX3-469" fmla="*/ 3581732 w 3581732"/>
              <a:gd name="connsiteY3-470" fmla="*/ 5393835 h 5393835"/>
              <a:gd name="connsiteX4-471" fmla="*/ 0 w 3581732"/>
              <a:gd name="connsiteY4-472" fmla="*/ 5368435 h 5393835"/>
              <a:gd name="connsiteX5-473" fmla="*/ 1484131 w 3581732"/>
              <a:gd name="connsiteY5-474" fmla="*/ 699177 h 5393835"/>
              <a:gd name="connsiteX6-475" fmla="*/ 914174 w 3581732"/>
              <a:gd name="connsiteY6-476" fmla="*/ 927777 h 5393835"/>
              <a:gd name="connsiteX7-477" fmla="*/ 1784517 w 3581732"/>
              <a:gd name="connsiteY7-478" fmla="*/ 0 h 5393835"/>
              <a:gd name="connsiteX0-479" fmla="*/ 1784517 w 3581732"/>
              <a:gd name="connsiteY0-480" fmla="*/ 0 h 5393835"/>
              <a:gd name="connsiteX1-481" fmla="*/ 2667559 w 3581732"/>
              <a:gd name="connsiteY1-482" fmla="*/ 965877 h 5393835"/>
              <a:gd name="connsiteX2-483" fmla="*/ 2110301 w 3581732"/>
              <a:gd name="connsiteY2-484" fmla="*/ 711877 h 5393835"/>
              <a:gd name="connsiteX3-485" fmla="*/ 3581732 w 3581732"/>
              <a:gd name="connsiteY3-486" fmla="*/ 5393835 h 5393835"/>
              <a:gd name="connsiteX4-487" fmla="*/ 0 w 3581732"/>
              <a:gd name="connsiteY4-488" fmla="*/ 5368435 h 5393835"/>
              <a:gd name="connsiteX5-489" fmla="*/ 1471431 w 3581732"/>
              <a:gd name="connsiteY5-490" fmla="*/ 864277 h 5393835"/>
              <a:gd name="connsiteX6-491" fmla="*/ 914174 w 3581732"/>
              <a:gd name="connsiteY6-492" fmla="*/ 927777 h 5393835"/>
              <a:gd name="connsiteX7-493" fmla="*/ 1784517 w 3581732"/>
              <a:gd name="connsiteY7-494" fmla="*/ 0 h 5393835"/>
              <a:gd name="connsiteX0-495" fmla="*/ 1784517 w 3581732"/>
              <a:gd name="connsiteY0-496" fmla="*/ 0 h 5393835"/>
              <a:gd name="connsiteX1-497" fmla="*/ 2667559 w 3581732"/>
              <a:gd name="connsiteY1-498" fmla="*/ 965877 h 5393835"/>
              <a:gd name="connsiteX2-499" fmla="*/ 2084901 w 3581732"/>
              <a:gd name="connsiteY2-500" fmla="*/ 876977 h 5393835"/>
              <a:gd name="connsiteX3-501" fmla="*/ 3581732 w 3581732"/>
              <a:gd name="connsiteY3-502" fmla="*/ 5393835 h 5393835"/>
              <a:gd name="connsiteX4-503" fmla="*/ 0 w 3581732"/>
              <a:gd name="connsiteY4-504" fmla="*/ 5368435 h 5393835"/>
              <a:gd name="connsiteX5-505" fmla="*/ 1471431 w 3581732"/>
              <a:gd name="connsiteY5-506" fmla="*/ 864277 h 5393835"/>
              <a:gd name="connsiteX6-507" fmla="*/ 914174 w 3581732"/>
              <a:gd name="connsiteY6-508" fmla="*/ 927777 h 5393835"/>
              <a:gd name="connsiteX7-509" fmla="*/ 1784517 w 3581732"/>
              <a:gd name="connsiteY7-510" fmla="*/ 0 h 5393835"/>
            </a:gdLst>
            <a:ahLst/>
            <a:cxnLst/>
            <a:rect l="l" t="t" r="r" b="b"/>
            <a:pathLst>
              <a:path w="3581732" h="5393835">
                <a:moveTo>
                  <a:pt x="1784517" y="0"/>
                </a:moveTo>
                <a:lnTo>
                  <a:pt x="2667559" y="965877"/>
                </a:lnTo>
                <a:lnTo>
                  <a:pt x="2084901" y="876977"/>
                </a:lnTo>
                <a:cubicBezTo>
                  <a:pt x="2088545" y="2496896"/>
                  <a:pt x="2498588" y="4116816"/>
                  <a:pt x="3581732" y="5393835"/>
                </a:cubicBezTo>
                <a:lnTo>
                  <a:pt x="0" y="5368435"/>
                </a:lnTo>
                <a:cubicBezTo>
                  <a:pt x="1129710" y="4193016"/>
                  <a:pt x="1383121" y="2661996"/>
                  <a:pt x="1471431" y="864277"/>
                </a:cubicBezTo>
                <a:lnTo>
                  <a:pt x="914174" y="927777"/>
                </a:lnTo>
                <a:lnTo>
                  <a:pt x="1784517" y="0"/>
                </a:lnTo>
                <a:close/>
              </a:path>
            </a:pathLst>
          </a:custGeom>
          <a:gradFill>
            <a:gsLst>
              <a:gs pos="0">
                <a:schemeClr val="accent1">
                  <a:alpha val="50000"/>
                </a:schemeClr>
              </a:gs>
              <a:gs pos="100000">
                <a:schemeClr val="accent2">
                  <a:alpha val="0"/>
                  <a:lumMod val="0"/>
                  <a:lumOff val="10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47688" y="4855805"/>
            <a:ext cx="1570599" cy="2365698"/>
          </a:xfrm>
          <a:custGeom>
            <a:avLst/>
            <a:gdLst>
              <a:gd name="connsiteX0" fmla="*/ 921143 w 1842285"/>
              <a:gd name="connsiteY0" fmla="*/ 0 h 5812935"/>
              <a:gd name="connsiteX1" fmla="*/ 1842285 w 1842285"/>
              <a:gd name="connsiteY1" fmla="*/ 1588177 h 5812935"/>
              <a:gd name="connsiteX2" fmla="*/ 1323127 w 1842285"/>
              <a:gd name="connsiteY2" fmla="*/ 1588177 h 5812935"/>
              <a:gd name="connsiteX3" fmla="*/ 1715058 w 1842285"/>
              <a:gd name="connsiteY3" fmla="*/ 5812935 h 5812935"/>
              <a:gd name="connsiteX4" fmla="*/ 127226 w 1842285"/>
              <a:gd name="connsiteY4" fmla="*/ 5812935 h 5812935"/>
              <a:gd name="connsiteX5" fmla="*/ 519157 w 1842285"/>
              <a:gd name="connsiteY5" fmla="*/ 1588177 h 5812935"/>
              <a:gd name="connsiteX6" fmla="*/ 0 w 1842285"/>
              <a:gd name="connsiteY6" fmla="*/ 1588177 h 5812935"/>
              <a:gd name="connsiteX0-1" fmla="*/ 1771817 w 2692959"/>
              <a:gd name="connsiteY0-2" fmla="*/ 0 h 6219335"/>
              <a:gd name="connsiteX1-3" fmla="*/ 2692959 w 2692959"/>
              <a:gd name="connsiteY1-4" fmla="*/ 1588177 h 6219335"/>
              <a:gd name="connsiteX2-5" fmla="*/ 2173801 w 2692959"/>
              <a:gd name="connsiteY2-6" fmla="*/ 1588177 h 6219335"/>
              <a:gd name="connsiteX3-7" fmla="*/ 2565732 w 2692959"/>
              <a:gd name="connsiteY3-8" fmla="*/ 5812935 h 6219335"/>
              <a:gd name="connsiteX4-9" fmla="*/ 0 w 2692959"/>
              <a:gd name="connsiteY4-10" fmla="*/ 6219335 h 6219335"/>
              <a:gd name="connsiteX5-11" fmla="*/ 1369831 w 2692959"/>
              <a:gd name="connsiteY5-12" fmla="*/ 1588177 h 6219335"/>
              <a:gd name="connsiteX6-13" fmla="*/ 850674 w 2692959"/>
              <a:gd name="connsiteY6-14" fmla="*/ 1588177 h 6219335"/>
              <a:gd name="connsiteX7" fmla="*/ 1771817 w 2692959"/>
              <a:gd name="connsiteY7" fmla="*/ 0 h 6219335"/>
              <a:gd name="connsiteX0-15" fmla="*/ 1771817 w 3403932"/>
              <a:gd name="connsiteY0-16" fmla="*/ 0 h 6219335"/>
              <a:gd name="connsiteX1-17" fmla="*/ 2692959 w 3403932"/>
              <a:gd name="connsiteY1-18" fmla="*/ 1588177 h 6219335"/>
              <a:gd name="connsiteX2-19" fmla="*/ 2173801 w 3403932"/>
              <a:gd name="connsiteY2-20" fmla="*/ 1588177 h 6219335"/>
              <a:gd name="connsiteX3-21" fmla="*/ 3403932 w 3403932"/>
              <a:gd name="connsiteY3-22" fmla="*/ 6143135 h 6219335"/>
              <a:gd name="connsiteX4-23" fmla="*/ 0 w 3403932"/>
              <a:gd name="connsiteY4-24" fmla="*/ 6219335 h 6219335"/>
              <a:gd name="connsiteX5-25" fmla="*/ 1369831 w 3403932"/>
              <a:gd name="connsiteY5-26" fmla="*/ 1588177 h 6219335"/>
              <a:gd name="connsiteX6-27" fmla="*/ 850674 w 3403932"/>
              <a:gd name="connsiteY6-28" fmla="*/ 1588177 h 6219335"/>
              <a:gd name="connsiteX7-29" fmla="*/ 1771817 w 3403932"/>
              <a:gd name="connsiteY7-30" fmla="*/ 0 h 6219335"/>
              <a:gd name="connsiteX0-31" fmla="*/ 1771817 w 3403932"/>
              <a:gd name="connsiteY0-32" fmla="*/ 0 h 6219335"/>
              <a:gd name="connsiteX1-33" fmla="*/ 2692959 w 3403932"/>
              <a:gd name="connsiteY1-34" fmla="*/ 1588177 h 6219335"/>
              <a:gd name="connsiteX2-35" fmla="*/ 2173801 w 3403932"/>
              <a:gd name="connsiteY2-36" fmla="*/ 1588177 h 6219335"/>
              <a:gd name="connsiteX3-37" fmla="*/ 3403932 w 3403932"/>
              <a:gd name="connsiteY3-38" fmla="*/ 6143135 h 6219335"/>
              <a:gd name="connsiteX4-39" fmla="*/ 0 w 3403932"/>
              <a:gd name="connsiteY4-40" fmla="*/ 6219335 h 6219335"/>
              <a:gd name="connsiteX5-41" fmla="*/ 1369831 w 3403932"/>
              <a:gd name="connsiteY5-42" fmla="*/ 1588177 h 6219335"/>
              <a:gd name="connsiteX6-43" fmla="*/ 850674 w 3403932"/>
              <a:gd name="connsiteY6-44" fmla="*/ 1588177 h 6219335"/>
              <a:gd name="connsiteX7-45" fmla="*/ 1771817 w 3403932"/>
              <a:gd name="connsiteY7-46" fmla="*/ 0 h 6219335"/>
              <a:gd name="connsiteX0-47" fmla="*/ 1771817 w 3403932"/>
              <a:gd name="connsiteY0-48" fmla="*/ 0 h 6219335"/>
              <a:gd name="connsiteX1-49" fmla="*/ 2692959 w 3403932"/>
              <a:gd name="connsiteY1-50" fmla="*/ 1588177 h 6219335"/>
              <a:gd name="connsiteX2-51" fmla="*/ 2173801 w 3403932"/>
              <a:gd name="connsiteY2-52" fmla="*/ 1588177 h 6219335"/>
              <a:gd name="connsiteX3-53" fmla="*/ 3403932 w 3403932"/>
              <a:gd name="connsiteY3-54" fmla="*/ 6143135 h 6219335"/>
              <a:gd name="connsiteX4-55" fmla="*/ 0 w 3403932"/>
              <a:gd name="connsiteY4-56" fmla="*/ 6219335 h 6219335"/>
              <a:gd name="connsiteX5-57" fmla="*/ 1369831 w 3403932"/>
              <a:gd name="connsiteY5-58" fmla="*/ 1588177 h 6219335"/>
              <a:gd name="connsiteX6-59" fmla="*/ 850674 w 3403932"/>
              <a:gd name="connsiteY6-60" fmla="*/ 1588177 h 6219335"/>
              <a:gd name="connsiteX7-61" fmla="*/ 1771817 w 3403932"/>
              <a:gd name="connsiteY7-62" fmla="*/ 0 h 6219335"/>
              <a:gd name="connsiteX0-63" fmla="*/ 1771817 w 3403932"/>
              <a:gd name="connsiteY0-64" fmla="*/ 0 h 6219335"/>
              <a:gd name="connsiteX1-65" fmla="*/ 2692959 w 3403932"/>
              <a:gd name="connsiteY1-66" fmla="*/ 1588177 h 6219335"/>
              <a:gd name="connsiteX2-67" fmla="*/ 2173801 w 3403932"/>
              <a:gd name="connsiteY2-68" fmla="*/ 1588177 h 6219335"/>
              <a:gd name="connsiteX3-69" fmla="*/ 3403932 w 3403932"/>
              <a:gd name="connsiteY3-70" fmla="*/ 6143135 h 6219335"/>
              <a:gd name="connsiteX4-71" fmla="*/ 0 w 3403932"/>
              <a:gd name="connsiteY4-72" fmla="*/ 6219335 h 6219335"/>
              <a:gd name="connsiteX5-73" fmla="*/ 1369831 w 3403932"/>
              <a:gd name="connsiteY5-74" fmla="*/ 1588177 h 6219335"/>
              <a:gd name="connsiteX6-75" fmla="*/ 850674 w 3403932"/>
              <a:gd name="connsiteY6-76" fmla="*/ 1588177 h 6219335"/>
              <a:gd name="connsiteX7-77" fmla="*/ 1771817 w 3403932"/>
              <a:gd name="connsiteY7-78" fmla="*/ 0 h 6219335"/>
              <a:gd name="connsiteX0-79" fmla="*/ 1771817 w 3403932"/>
              <a:gd name="connsiteY0-80" fmla="*/ 0 h 6219335"/>
              <a:gd name="connsiteX1-81" fmla="*/ 2692959 w 3403932"/>
              <a:gd name="connsiteY1-82" fmla="*/ 1588177 h 6219335"/>
              <a:gd name="connsiteX2-83" fmla="*/ 2173801 w 3403932"/>
              <a:gd name="connsiteY2-84" fmla="*/ 1588177 h 6219335"/>
              <a:gd name="connsiteX3-85" fmla="*/ 3403932 w 3403932"/>
              <a:gd name="connsiteY3-86" fmla="*/ 6143135 h 6219335"/>
              <a:gd name="connsiteX4-87" fmla="*/ 0 w 3403932"/>
              <a:gd name="connsiteY4-88" fmla="*/ 6219335 h 6219335"/>
              <a:gd name="connsiteX5-89" fmla="*/ 1369831 w 3403932"/>
              <a:gd name="connsiteY5-90" fmla="*/ 1588177 h 6219335"/>
              <a:gd name="connsiteX6-91" fmla="*/ 850674 w 3403932"/>
              <a:gd name="connsiteY6-92" fmla="*/ 1588177 h 6219335"/>
              <a:gd name="connsiteX7-93" fmla="*/ 1771817 w 3403932"/>
              <a:gd name="connsiteY7-94" fmla="*/ 0 h 6219335"/>
              <a:gd name="connsiteX0-95" fmla="*/ 1771817 w 3403932"/>
              <a:gd name="connsiteY0-96" fmla="*/ 0 h 6219335"/>
              <a:gd name="connsiteX1-97" fmla="*/ 2692959 w 3403932"/>
              <a:gd name="connsiteY1-98" fmla="*/ 1588177 h 6219335"/>
              <a:gd name="connsiteX2-99" fmla="*/ 2173801 w 3403932"/>
              <a:gd name="connsiteY2-100" fmla="*/ 1588177 h 6219335"/>
              <a:gd name="connsiteX3-101" fmla="*/ 3403932 w 3403932"/>
              <a:gd name="connsiteY3-102" fmla="*/ 6143135 h 6219335"/>
              <a:gd name="connsiteX4-103" fmla="*/ 0 w 3403932"/>
              <a:gd name="connsiteY4-104" fmla="*/ 6219335 h 6219335"/>
              <a:gd name="connsiteX5-105" fmla="*/ 1369831 w 3403932"/>
              <a:gd name="connsiteY5-106" fmla="*/ 1588177 h 6219335"/>
              <a:gd name="connsiteX6-107" fmla="*/ 850674 w 3403932"/>
              <a:gd name="connsiteY6-108" fmla="*/ 1588177 h 6219335"/>
              <a:gd name="connsiteX7-109" fmla="*/ 1771817 w 3403932"/>
              <a:gd name="connsiteY7-110" fmla="*/ 0 h 6219335"/>
              <a:gd name="connsiteX0-111" fmla="*/ 1771817 w 3403932"/>
              <a:gd name="connsiteY0-112" fmla="*/ 0 h 6219335"/>
              <a:gd name="connsiteX1-113" fmla="*/ 2692959 w 3403932"/>
              <a:gd name="connsiteY1-114" fmla="*/ 1588177 h 6219335"/>
              <a:gd name="connsiteX2-115" fmla="*/ 2173801 w 3403932"/>
              <a:gd name="connsiteY2-116" fmla="*/ 1588177 h 6219335"/>
              <a:gd name="connsiteX3-117" fmla="*/ 3403932 w 3403932"/>
              <a:gd name="connsiteY3-118" fmla="*/ 6143135 h 6219335"/>
              <a:gd name="connsiteX4-119" fmla="*/ 0 w 3403932"/>
              <a:gd name="connsiteY4-120" fmla="*/ 6219335 h 6219335"/>
              <a:gd name="connsiteX5-121" fmla="*/ 1369831 w 3403932"/>
              <a:gd name="connsiteY5-122" fmla="*/ 1588177 h 6219335"/>
              <a:gd name="connsiteX6-123" fmla="*/ 850674 w 3403932"/>
              <a:gd name="connsiteY6-124" fmla="*/ 1588177 h 6219335"/>
              <a:gd name="connsiteX7-125" fmla="*/ 1771817 w 3403932"/>
              <a:gd name="connsiteY7-126" fmla="*/ 0 h 6219335"/>
              <a:gd name="connsiteX0-127" fmla="*/ 1771817 w 3403932"/>
              <a:gd name="connsiteY0-128" fmla="*/ 0 h 6219335"/>
              <a:gd name="connsiteX1-129" fmla="*/ 2692959 w 3403932"/>
              <a:gd name="connsiteY1-130" fmla="*/ 1588177 h 6219335"/>
              <a:gd name="connsiteX2-131" fmla="*/ 2173801 w 3403932"/>
              <a:gd name="connsiteY2-132" fmla="*/ 1588177 h 6219335"/>
              <a:gd name="connsiteX3-133" fmla="*/ 3403932 w 3403932"/>
              <a:gd name="connsiteY3-134" fmla="*/ 6143135 h 6219335"/>
              <a:gd name="connsiteX4-135" fmla="*/ 0 w 3403932"/>
              <a:gd name="connsiteY4-136" fmla="*/ 6219335 h 6219335"/>
              <a:gd name="connsiteX5-137" fmla="*/ 1369831 w 3403932"/>
              <a:gd name="connsiteY5-138" fmla="*/ 1588177 h 6219335"/>
              <a:gd name="connsiteX6-139" fmla="*/ 825274 w 3403932"/>
              <a:gd name="connsiteY6-140" fmla="*/ 1689777 h 6219335"/>
              <a:gd name="connsiteX7-141" fmla="*/ 1771817 w 3403932"/>
              <a:gd name="connsiteY7-142" fmla="*/ 0 h 6219335"/>
              <a:gd name="connsiteX0-143" fmla="*/ 1771817 w 3403932"/>
              <a:gd name="connsiteY0-144" fmla="*/ 0 h 6219335"/>
              <a:gd name="connsiteX1-145" fmla="*/ 2692959 w 3403932"/>
              <a:gd name="connsiteY1-146" fmla="*/ 1664377 h 6219335"/>
              <a:gd name="connsiteX2-147" fmla="*/ 2173801 w 3403932"/>
              <a:gd name="connsiteY2-148" fmla="*/ 1588177 h 6219335"/>
              <a:gd name="connsiteX3-149" fmla="*/ 3403932 w 3403932"/>
              <a:gd name="connsiteY3-150" fmla="*/ 6143135 h 6219335"/>
              <a:gd name="connsiteX4-151" fmla="*/ 0 w 3403932"/>
              <a:gd name="connsiteY4-152" fmla="*/ 6219335 h 6219335"/>
              <a:gd name="connsiteX5-153" fmla="*/ 1369831 w 3403932"/>
              <a:gd name="connsiteY5-154" fmla="*/ 1588177 h 6219335"/>
              <a:gd name="connsiteX6-155" fmla="*/ 825274 w 3403932"/>
              <a:gd name="connsiteY6-156" fmla="*/ 1689777 h 6219335"/>
              <a:gd name="connsiteX7-157" fmla="*/ 1771817 w 3403932"/>
              <a:gd name="connsiteY7-158" fmla="*/ 0 h 6219335"/>
              <a:gd name="connsiteX0-159" fmla="*/ 1822617 w 3403932"/>
              <a:gd name="connsiteY0-160" fmla="*/ 0 h 5444635"/>
              <a:gd name="connsiteX1-161" fmla="*/ 2692959 w 3403932"/>
              <a:gd name="connsiteY1-162" fmla="*/ 889677 h 5444635"/>
              <a:gd name="connsiteX2-163" fmla="*/ 2173801 w 3403932"/>
              <a:gd name="connsiteY2-164" fmla="*/ 813477 h 5444635"/>
              <a:gd name="connsiteX3-165" fmla="*/ 3403932 w 3403932"/>
              <a:gd name="connsiteY3-166" fmla="*/ 5368435 h 5444635"/>
              <a:gd name="connsiteX4-167" fmla="*/ 0 w 3403932"/>
              <a:gd name="connsiteY4-168" fmla="*/ 5444635 h 5444635"/>
              <a:gd name="connsiteX5-169" fmla="*/ 1369831 w 3403932"/>
              <a:gd name="connsiteY5-170" fmla="*/ 813477 h 5444635"/>
              <a:gd name="connsiteX6-171" fmla="*/ 825274 w 3403932"/>
              <a:gd name="connsiteY6-172" fmla="*/ 915077 h 5444635"/>
              <a:gd name="connsiteX7-173" fmla="*/ 1822617 w 3403932"/>
              <a:gd name="connsiteY7-174" fmla="*/ 0 h 5444635"/>
              <a:gd name="connsiteX0-175" fmla="*/ 1784517 w 3365832"/>
              <a:gd name="connsiteY0-176" fmla="*/ 0 h 5368435"/>
              <a:gd name="connsiteX1-177" fmla="*/ 2654859 w 3365832"/>
              <a:gd name="connsiteY1-178" fmla="*/ 889677 h 5368435"/>
              <a:gd name="connsiteX2-179" fmla="*/ 2135701 w 3365832"/>
              <a:gd name="connsiteY2-180" fmla="*/ 813477 h 5368435"/>
              <a:gd name="connsiteX3-181" fmla="*/ 3365832 w 3365832"/>
              <a:gd name="connsiteY3-182" fmla="*/ 5368435 h 5368435"/>
              <a:gd name="connsiteX4-183" fmla="*/ 0 w 3365832"/>
              <a:gd name="connsiteY4-184" fmla="*/ 5368435 h 5368435"/>
              <a:gd name="connsiteX5-185" fmla="*/ 1331731 w 3365832"/>
              <a:gd name="connsiteY5-186" fmla="*/ 813477 h 5368435"/>
              <a:gd name="connsiteX6-187" fmla="*/ 787174 w 3365832"/>
              <a:gd name="connsiteY6-188" fmla="*/ 915077 h 5368435"/>
              <a:gd name="connsiteX7-189" fmla="*/ 1784517 w 3365832"/>
              <a:gd name="connsiteY7-190" fmla="*/ 0 h 5368435"/>
              <a:gd name="connsiteX0-191" fmla="*/ 1784517 w 3492832"/>
              <a:gd name="connsiteY0-192" fmla="*/ 0 h 5368435"/>
              <a:gd name="connsiteX1-193" fmla="*/ 2654859 w 3492832"/>
              <a:gd name="connsiteY1-194" fmla="*/ 889677 h 5368435"/>
              <a:gd name="connsiteX2-195" fmla="*/ 2135701 w 3492832"/>
              <a:gd name="connsiteY2-196" fmla="*/ 813477 h 5368435"/>
              <a:gd name="connsiteX3-197" fmla="*/ 3492832 w 3492832"/>
              <a:gd name="connsiteY3-198" fmla="*/ 5368435 h 5368435"/>
              <a:gd name="connsiteX4-199" fmla="*/ 0 w 3492832"/>
              <a:gd name="connsiteY4-200" fmla="*/ 5368435 h 5368435"/>
              <a:gd name="connsiteX5-201" fmla="*/ 1331731 w 3492832"/>
              <a:gd name="connsiteY5-202" fmla="*/ 813477 h 5368435"/>
              <a:gd name="connsiteX6-203" fmla="*/ 787174 w 3492832"/>
              <a:gd name="connsiteY6-204" fmla="*/ 915077 h 5368435"/>
              <a:gd name="connsiteX7-205" fmla="*/ 1784517 w 3492832"/>
              <a:gd name="connsiteY7-206" fmla="*/ 0 h 5368435"/>
              <a:gd name="connsiteX0-207" fmla="*/ 1784517 w 3581732"/>
              <a:gd name="connsiteY0-208" fmla="*/ 0 h 5393835"/>
              <a:gd name="connsiteX1-209" fmla="*/ 2654859 w 3581732"/>
              <a:gd name="connsiteY1-210" fmla="*/ 889677 h 5393835"/>
              <a:gd name="connsiteX2-211" fmla="*/ 2135701 w 3581732"/>
              <a:gd name="connsiteY2-212" fmla="*/ 813477 h 5393835"/>
              <a:gd name="connsiteX3-213" fmla="*/ 3581732 w 3581732"/>
              <a:gd name="connsiteY3-214" fmla="*/ 5393835 h 5393835"/>
              <a:gd name="connsiteX4-215" fmla="*/ 0 w 3581732"/>
              <a:gd name="connsiteY4-216" fmla="*/ 5368435 h 5393835"/>
              <a:gd name="connsiteX5-217" fmla="*/ 1331731 w 3581732"/>
              <a:gd name="connsiteY5-218" fmla="*/ 813477 h 5393835"/>
              <a:gd name="connsiteX6-219" fmla="*/ 787174 w 3581732"/>
              <a:gd name="connsiteY6-220" fmla="*/ 915077 h 5393835"/>
              <a:gd name="connsiteX7-221" fmla="*/ 1784517 w 3581732"/>
              <a:gd name="connsiteY7-222" fmla="*/ 0 h 5393835"/>
              <a:gd name="connsiteX0-223" fmla="*/ 1784517 w 3581732"/>
              <a:gd name="connsiteY0-224" fmla="*/ 0 h 5393835"/>
              <a:gd name="connsiteX1-225" fmla="*/ 2654859 w 3581732"/>
              <a:gd name="connsiteY1-226" fmla="*/ 889677 h 5393835"/>
              <a:gd name="connsiteX2-227" fmla="*/ 2135701 w 3581732"/>
              <a:gd name="connsiteY2-228" fmla="*/ 813477 h 5393835"/>
              <a:gd name="connsiteX3-229" fmla="*/ 3581732 w 3581732"/>
              <a:gd name="connsiteY3-230" fmla="*/ 5393835 h 5393835"/>
              <a:gd name="connsiteX4-231" fmla="*/ 0 w 3581732"/>
              <a:gd name="connsiteY4-232" fmla="*/ 5368435 h 5393835"/>
              <a:gd name="connsiteX5-233" fmla="*/ 1331731 w 3581732"/>
              <a:gd name="connsiteY5-234" fmla="*/ 813477 h 5393835"/>
              <a:gd name="connsiteX6-235" fmla="*/ 787174 w 3581732"/>
              <a:gd name="connsiteY6-236" fmla="*/ 915077 h 5393835"/>
              <a:gd name="connsiteX7-237" fmla="*/ 1784517 w 3581732"/>
              <a:gd name="connsiteY7-238" fmla="*/ 0 h 5393835"/>
              <a:gd name="connsiteX0-239" fmla="*/ 1784517 w 3581732"/>
              <a:gd name="connsiteY0-240" fmla="*/ 0 h 5393835"/>
              <a:gd name="connsiteX1-241" fmla="*/ 2654859 w 3581732"/>
              <a:gd name="connsiteY1-242" fmla="*/ 889677 h 5393835"/>
              <a:gd name="connsiteX2-243" fmla="*/ 2135701 w 3581732"/>
              <a:gd name="connsiteY2-244" fmla="*/ 813477 h 5393835"/>
              <a:gd name="connsiteX3-245" fmla="*/ 3581732 w 3581732"/>
              <a:gd name="connsiteY3-246" fmla="*/ 5393835 h 5393835"/>
              <a:gd name="connsiteX4-247" fmla="*/ 0 w 3581732"/>
              <a:gd name="connsiteY4-248" fmla="*/ 5368435 h 5393835"/>
              <a:gd name="connsiteX5-249" fmla="*/ 1331731 w 3581732"/>
              <a:gd name="connsiteY5-250" fmla="*/ 813477 h 5393835"/>
              <a:gd name="connsiteX6-251" fmla="*/ 787174 w 3581732"/>
              <a:gd name="connsiteY6-252" fmla="*/ 915077 h 5393835"/>
              <a:gd name="connsiteX7-253" fmla="*/ 1784517 w 3581732"/>
              <a:gd name="connsiteY7-254" fmla="*/ 0 h 5393835"/>
              <a:gd name="connsiteX0-255" fmla="*/ 1784517 w 3581732"/>
              <a:gd name="connsiteY0-256" fmla="*/ 0 h 5393835"/>
              <a:gd name="connsiteX1-257" fmla="*/ 2654859 w 3581732"/>
              <a:gd name="connsiteY1-258" fmla="*/ 889677 h 5393835"/>
              <a:gd name="connsiteX2-259" fmla="*/ 2135701 w 3581732"/>
              <a:gd name="connsiteY2-260" fmla="*/ 813477 h 5393835"/>
              <a:gd name="connsiteX3-261" fmla="*/ 3581732 w 3581732"/>
              <a:gd name="connsiteY3-262" fmla="*/ 5393835 h 5393835"/>
              <a:gd name="connsiteX4-263" fmla="*/ 0 w 3581732"/>
              <a:gd name="connsiteY4-264" fmla="*/ 5368435 h 5393835"/>
              <a:gd name="connsiteX5-265" fmla="*/ 1331731 w 3581732"/>
              <a:gd name="connsiteY5-266" fmla="*/ 813477 h 5393835"/>
              <a:gd name="connsiteX6-267" fmla="*/ 787174 w 3581732"/>
              <a:gd name="connsiteY6-268" fmla="*/ 915077 h 5393835"/>
              <a:gd name="connsiteX7-269" fmla="*/ 1784517 w 3581732"/>
              <a:gd name="connsiteY7-270" fmla="*/ 0 h 5393835"/>
              <a:gd name="connsiteX0-271" fmla="*/ 1784517 w 3581732"/>
              <a:gd name="connsiteY0-272" fmla="*/ 0 h 5393835"/>
              <a:gd name="connsiteX1-273" fmla="*/ 2654859 w 3581732"/>
              <a:gd name="connsiteY1-274" fmla="*/ 889677 h 5393835"/>
              <a:gd name="connsiteX2-275" fmla="*/ 2135701 w 3581732"/>
              <a:gd name="connsiteY2-276" fmla="*/ 813477 h 5393835"/>
              <a:gd name="connsiteX3-277" fmla="*/ 3581732 w 3581732"/>
              <a:gd name="connsiteY3-278" fmla="*/ 5393835 h 5393835"/>
              <a:gd name="connsiteX4-279" fmla="*/ 0 w 3581732"/>
              <a:gd name="connsiteY4-280" fmla="*/ 5368435 h 5393835"/>
              <a:gd name="connsiteX5-281" fmla="*/ 1331731 w 3581732"/>
              <a:gd name="connsiteY5-282" fmla="*/ 813477 h 5393835"/>
              <a:gd name="connsiteX6-283" fmla="*/ 787174 w 3581732"/>
              <a:gd name="connsiteY6-284" fmla="*/ 915077 h 5393835"/>
              <a:gd name="connsiteX7-285" fmla="*/ 1784517 w 3581732"/>
              <a:gd name="connsiteY7-286" fmla="*/ 0 h 5393835"/>
              <a:gd name="connsiteX0-287" fmla="*/ 1784517 w 3581732"/>
              <a:gd name="connsiteY0-288" fmla="*/ 0 h 5393835"/>
              <a:gd name="connsiteX1-289" fmla="*/ 2654859 w 3581732"/>
              <a:gd name="connsiteY1-290" fmla="*/ 889677 h 5393835"/>
              <a:gd name="connsiteX2-291" fmla="*/ 2110301 w 3581732"/>
              <a:gd name="connsiteY2-292" fmla="*/ 711877 h 5393835"/>
              <a:gd name="connsiteX3-293" fmla="*/ 3581732 w 3581732"/>
              <a:gd name="connsiteY3-294" fmla="*/ 5393835 h 5393835"/>
              <a:gd name="connsiteX4-295" fmla="*/ 0 w 3581732"/>
              <a:gd name="connsiteY4-296" fmla="*/ 5368435 h 5393835"/>
              <a:gd name="connsiteX5-297" fmla="*/ 1331731 w 3581732"/>
              <a:gd name="connsiteY5-298" fmla="*/ 813477 h 5393835"/>
              <a:gd name="connsiteX6-299" fmla="*/ 787174 w 3581732"/>
              <a:gd name="connsiteY6-300" fmla="*/ 915077 h 5393835"/>
              <a:gd name="connsiteX7-301" fmla="*/ 1784517 w 3581732"/>
              <a:gd name="connsiteY7-302" fmla="*/ 0 h 5393835"/>
              <a:gd name="connsiteX0-303" fmla="*/ 1784517 w 3581732"/>
              <a:gd name="connsiteY0-304" fmla="*/ 0 h 5393835"/>
              <a:gd name="connsiteX1-305" fmla="*/ 2654859 w 3581732"/>
              <a:gd name="connsiteY1-306" fmla="*/ 889677 h 5393835"/>
              <a:gd name="connsiteX2-307" fmla="*/ 2110301 w 3581732"/>
              <a:gd name="connsiteY2-308" fmla="*/ 711877 h 5393835"/>
              <a:gd name="connsiteX3-309" fmla="*/ 3581732 w 3581732"/>
              <a:gd name="connsiteY3-310" fmla="*/ 5393835 h 5393835"/>
              <a:gd name="connsiteX4-311" fmla="*/ 0 w 3581732"/>
              <a:gd name="connsiteY4-312" fmla="*/ 5368435 h 5393835"/>
              <a:gd name="connsiteX5-313" fmla="*/ 1331731 w 3581732"/>
              <a:gd name="connsiteY5-314" fmla="*/ 737277 h 5393835"/>
              <a:gd name="connsiteX6-315" fmla="*/ 787174 w 3581732"/>
              <a:gd name="connsiteY6-316" fmla="*/ 915077 h 5393835"/>
              <a:gd name="connsiteX7-317" fmla="*/ 1784517 w 3581732"/>
              <a:gd name="connsiteY7-318" fmla="*/ 0 h 5393835"/>
              <a:gd name="connsiteX0-319" fmla="*/ 1784517 w 3581732"/>
              <a:gd name="connsiteY0-320" fmla="*/ 0 h 5393835"/>
              <a:gd name="connsiteX1-321" fmla="*/ 2654859 w 3581732"/>
              <a:gd name="connsiteY1-322" fmla="*/ 889677 h 5393835"/>
              <a:gd name="connsiteX2-323" fmla="*/ 2110301 w 3581732"/>
              <a:gd name="connsiteY2-324" fmla="*/ 711877 h 5393835"/>
              <a:gd name="connsiteX3-325" fmla="*/ 3581732 w 3581732"/>
              <a:gd name="connsiteY3-326" fmla="*/ 5393835 h 5393835"/>
              <a:gd name="connsiteX4-327" fmla="*/ 0 w 3581732"/>
              <a:gd name="connsiteY4-328" fmla="*/ 5368435 h 5393835"/>
              <a:gd name="connsiteX5-329" fmla="*/ 1331731 w 3581732"/>
              <a:gd name="connsiteY5-330" fmla="*/ 749977 h 5393835"/>
              <a:gd name="connsiteX6-331" fmla="*/ 787174 w 3581732"/>
              <a:gd name="connsiteY6-332" fmla="*/ 915077 h 5393835"/>
              <a:gd name="connsiteX7-333" fmla="*/ 1784517 w 3581732"/>
              <a:gd name="connsiteY7-334" fmla="*/ 0 h 5393835"/>
              <a:gd name="connsiteX0-335" fmla="*/ 1784517 w 3581732"/>
              <a:gd name="connsiteY0-336" fmla="*/ 0 h 5393835"/>
              <a:gd name="connsiteX1-337" fmla="*/ 2654859 w 3581732"/>
              <a:gd name="connsiteY1-338" fmla="*/ 889677 h 5393835"/>
              <a:gd name="connsiteX2-339" fmla="*/ 2110301 w 3581732"/>
              <a:gd name="connsiteY2-340" fmla="*/ 711877 h 5393835"/>
              <a:gd name="connsiteX3-341" fmla="*/ 3581732 w 3581732"/>
              <a:gd name="connsiteY3-342" fmla="*/ 5393835 h 5393835"/>
              <a:gd name="connsiteX4-343" fmla="*/ 0 w 3581732"/>
              <a:gd name="connsiteY4-344" fmla="*/ 5368435 h 5393835"/>
              <a:gd name="connsiteX5-345" fmla="*/ 1331731 w 3581732"/>
              <a:gd name="connsiteY5-346" fmla="*/ 711877 h 5393835"/>
              <a:gd name="connsiteX6-347" fmla="*/ 787174 w 3581732"/>
              <a:gd name="connsiteY6-348" fmla="*/ 915077 h 5393835"/>
              <a:gd name="connsiteX7-349" fmla="*/ 1784517 w 3581732"/>
              <a:gd name="connsiteY7-350" fmla="*/ 0 h 5393835"/>
              <a:gd name="connsiteX0-351" fmla="*/ 1784517 w 3581732"/>
              <a:gd name="connsiteY0-352" fmla="*/ 0 h 5393835"/>
              <a:gd name="connsiteX1-353" fmla="*/ 2654859 w 3581732"/>
              <a:gd name="connsiteY1-354" fmla="*/ 915077 h 5393835"/>
              <a:gd name="connsiteX2-355" fmla="*/ 2110301 w 3581732"/>
              <a:gd name="connsiteY2-356" fmla="*/ 711877 h 5393835"/>
              <a:gd name="connsiteX3-357" fmla="*/ 3581732 w 3581732"/>
              <a:gd name="connsiteY3-358" fmla="*/ 5393835 h 5393835"/>
              <a:gd name="connsiteX4-359" fmla="*/ 0 w 3581732"/>
              <a:gd name="connsiteY4-360" fmla="*/ 5368435 h 5393835"/>
              <a:gd name="connsiteX5-361" fmla="*/ 1331731 w 3581732"/>
              <a:gd name="connsiteY5-362" fmla="*/ 711877 h 5393835"/>
              <a:gd name="connsiteX6-363" fmla="*/ 787174 w 3581732"/>
              <a:gd name="connsiteY6-364" fmla="*/ 915077 h 5393835"/>
              <a:gd name="connsiteX7-365" fmla="*/ 1784517 w 3581732"/>
              <a:gd name="connsiteY7-366" fmla="*/ 0 h 5393835"/>
              <a:gd name="connsiteX0-367" fmla="*/ 1784517 w 3581732"/>
              <a:gd name="connsiteY0-368" fmla="*/ 0 h 5393835"/>
              <a:gd name="connsiteX1-369" fmla="*/ 2692959 w 3581732"/>
              <a:gd name="connsiteY1-370" fmla="*/ 902377 h 5393835"/>
              <a:gd name="connsiteX2-371" fmla="*/ 2110301 w 3581732"/>
              <a:gd name="connsiteY2-372" fmla="*/ 711877 h 5393835"/>
              <a:gd name="connsiteX3-373" fmla="*/ 3581732 w 3581732"/>
              <a:gd name="connsiteY3-374" fmla="*/ 5393835 h 5393835"/>
              <a:gd name="connsiteX4-375" fmla="*/ 0 w 3581732"/>
              <a:gd name="connsiteY4-376" fmla="*/ 5368435 h 5393835"/>
              <a:gd name="connsiteX5-377" fmla="*/ 1331731 w 3581732"/>
              <a:gd name="connsiteY5-378" fmla="*/ 711877 h 5393835"/>
              <a:gd name="connsiteX6-379" fmla="*/ 787174 w 3581732"/>
              <a:gd name="connsiteY6-380" fmla="*/ 915077 h 5393835"/>
              <a:gd name="connsiteX7-381" fmla="*/ 1784517 w 3581732"/>
              <a:gd name="connsiteY7-382" fmla="*/ 0 h 5393835"/>
              <a:gd name="connsiteX0-383" fmla="*/ 1784517 w 3581732"/>
              <a:gd name="connsiteY0-384" fmla="*/ 0 h 5393835"/>
              <a:gd name="connsiteX1-385" fmla="*/ 2692959 w 3581732"/>
              <a:gd name="connsiteY1-386" fmla="*/ 902377 h 5393835"/>
              <a:gd name="connsiteX2-387" fmla="*/ 2110301 w 3581732"/>
              <a:gd name="connsiteY2-388" fmla="*/ 711877 h 5393835"/>
              <a:gd name="connsiteX3-389" fmla="*/ 3581732 w 3581732"/>
              <a:gd name="connsiteY3-390" fmla="*/ 5393835 h 5393835"/>
              <a:gd name="connsiteX4-391" fmla="*/ 0 w 3581732"/>
              <a:gd name="connsiteY4-392" fmla="*/ 5368435 h 5393835"/>
              <a:gd name="connsiteX5-393" fmla="*/ 1484131 w 3581732"/>
              <a:gd name="connsiteY5-394" fmla="*/ 699177 h 5393835"/>
              <a:gd name="connsiteX6-395" fmla="*/ 787174 w 3581732"/>
              <a:gd name="connsiteY6-396" fmla="*/ 915077 h 5393835"/>
              <a:gd name="connsiteX7-397" fmla="*/ 1784517 w 3581732"/>
              <a:gd name="connsiteY7-398" fmla="*/ 0 h 5393835"/>
              <a:gd name="connsiteX0-399" fmla="*/ 1784517 w 3581732"/>
              <a:gd name="connsiteY0-400" fmla="*/ 0 h 5393835"/>
              <a:gd name="connsiteX1-401" fmla="*/ 2692959 w 3581732"/>
              <a:gd name="connsiteY1-402" fmla="*/ 902377 h 5393835"/>
              <a:gd name="connsiteX2-403" fmla="*/ 2110301 w 3581732"/>
              <a:gd name="connsiteY2-404" fmla="*/ 711877 h 5393835"/>
              <a:gd name="connsiteX3-405" fmla="*/ 3581732 w 3581732"/>
              <a:gd name="connsiteY3-406" fmla="*/ 5393835 h 5393835"/>
              <a:gd name="connsiteX4-407" fmla="*/ 0 w 3581732"/>
              <a:gd name="connsiteY4-408" fmla="*/ 5368435 h 5393835"/>
              <a:gd name="connsiteX5-409" fmla="*/ 1484131 w 3581732"/>
              <a:gd name="connsiteY5-410" fmla="*/ 699177 h 5393835"/>
              <a:gd name="connsiteX6-411" fmla="*/ 787174 w 3581732"/>
              <a:gd name="connsiteY6-412" fmla="*/ 915077 h 5393835"/>
              <a:gd name="connsiteX7-413" fmla="*/ 1784517 w 3581732"/>
              <a:gd name="connsiteY7-414" fmla="*/ 0 h 5393835"/>
              <a:gd name="connsiteX0-415" fmla="*/ 1784517 w 3581732"/>
              <a:gd name="connsiteY0-416" fmla="*/ 0 h 5393835"/>
              <a:gd name="connsiteX1-417" fmla="*/ 2692959 w 3581732"/>
              <a:gd name="connsiteY1-418" fmla="*/ 902377 h 5393835"/>
              <a:gd name="connsiteX2-419" fmla="*/ 2110301 w 3581732"/>
              <a:gd name="connsiteY2-420" fmla="*/ 711877 h 5393835"/>
              <a:gd name="connsiteX3-421" fmla="*/ 3581732 w 3581732"/>
              <a:gd name="connsiteY3-422" fmla="*/ 5393835 h 5393835"/>
              <a:gd name="connsiteX4-423" fmla="*/ 0 w 3581732"/>
              <a:gd name="connsiteY4-424" fmla="*/ 5368435 h 5393835"/>
              <a:gd name="connsiteX5-425" fmla="*/ 1484131 w 3581732"/>
              <a:gd name="connsiteY5-426" fmla="*/ 699177 h 5393835"/>
              <a:gd name="connsiteX6-427" fmla="*/ 914174 w 3581732"/>
              <a:gd name="connsiteY6-428" fmla="*/ 775377 h 5393835"/>
              <a:gd name="connsiteX7-429" fmla="*/ 1784517 w 3581732"/>
              <a:gd name="connsiteY7-430" fmla="*/ 0 h 5393835"/>
              <a:gd name="connsiteX0-431" fmla="*/ 1784517 w 3581732"/>
              <a:gd name="connsiteY0-432" fmla="*/ 0 h 5393835"/>
              <a:gd name="connsiteX1-433" fmla="*/ 2692959 w 3581732"/>
              <a:gd name="connsiteY1-434" fmla="*/ 762677 h 5393835"/>
              <a:gd name="connsiteX2-435" fmla="*/ 2110301 w 3581732"/>
              <a:gd name="connsiteY2-436" fmla="*/ 711877 h 5393835"/>
              <a:gd name="connsiteX3-437" fmla="*/ 3581732 w 3581732"/>
              <a:gd name="connsiteY3-438" fmla="*/ 5393835 h 5393835"/>
              <a:gd name="connsiteX4-439" fmla="*/ 0 w 3581732"/>
              <a:gd name="connsiteY4-440" fmla="*/ 5368435 h 5393835"/>
              <a:gd name="connsiteX5-441" fmla="*/ 1484131 w 3581732"/>
              <a:gd name="connsiteY5-442" fmla="*/ 699177 h 5393835"/>
              <a:gd name="connsiteX6-443" fmla="*/ 914174 w 3581732"/>
              <a:gd name="connsiteY6-444" fmla="*/ 775377 h 5393835"/>
              <a:gd name="connsiteX7-445" fmla="*/ 1784517 w 3581732"/>
              <a:gd name="connsiteY7-446" fmla="*/ 0 h 5393835"/>
              <a:gd name="connsiteX0-447" fmla="*/ 1784517 w 3581732"/>
              <a:gd name="connsiteY0-448" fmla="*/ 0 h 5393835"/>
              <a:gd name="connsiteX1-449" fmla="*/ 2667559 w 3581732"/>
              <a:gd name="connsiteY1-450" fmla="*/ 965877 h 5393835"/>
              <a:gd name="connsiteX2-451" fmla="*/ 2110301 w 3581732"/>
              <a:gd name="connsiteY2-452" fmla="*/ 711877 h 5393835"/>
              <a:gd name="connsiteX3-453" fmla="*/ 3581732 w 3581732"/>
              <a:gd name="connsiteY3-454" fmla="*/ 5393835 h 5393835"/>
              <a:gd name="connsiteX4-455" fmla="*/ 0 w 3581732"/>
              <a:gd name="connsiteY4-456" fmla="*/ 5368435 h 5393835"/>
              <a:gd name="connsiteX5-457" fmla="*/ 1484131 w 3581732"/>
              <a:gd name="connsiteY5-458" fmla="*/ 699177 h 5393835"/>
              <a:gd name="connsiteX6-459" fmla="*/ 914174 w 3581732"/>
              <a:gd name="connsiteY6-460" fmla="*/ 775377 h 5393835"/>
              <a:gd name="connsiteX7-461" fmla="*/ 1784517 w 3581732"/>
              <a:gd name="connsiteY7-462" fmla="*/ 0 h 5393835"/>
              <a:gd name="connsiteX0-463" fmla="*/ 1784517 w 3581732"/>
              <a:gd name="connsiteY0-464" fmla="*/ 0 h 5393835"/>
              <a:gd name="connsiteX1-465" fmla="*/ 2667559 w 3581732"/>
              <a:gd name="connsiteY1-466" fmla="*/ 965877 h 5393835"/>
              <a:gd name="connsiteX2-467" fmla="*/ 2110301 w 3581732"/>
              <a:gd name="connsiteY2-468" fmla="*/ 711877 h 5393835"/>
              <a:gd name="connsiteX3-469" fmla="*/ 3581732 w 3581732"/>
              <a:gd name="connsiteY3-470" fmla="*/ 5393835 h 5393835"/>
              <a:gd name="connsiteX4-471" fmla="*/ 0 w 3581732"/>
              <a:gd name="connsiteY4-472" fmla="*/ 5368435 h 5393835"/>
              <a:gd name="connsiteX5-473" fmla="*/ 1484131 w 3581732"/>
              <a:gd name="connsiteY5-474" fmla="*/ 699177 h 5393835"/>
              <a:gd name="connsiteX6-475" fmla="*/ 914174 w 3581732"/>
              <a:gd name="connsiteY6-476" fmla="*/ 927777 h 5393835"/>
              <a:gd name="connsiteX7-477" fmla="*/ 1784517 w 3581732"/>
              <a:gd name="connsiteY7-478" fmla="*/ 0 h 5393835"/>
              <a:gd name="connsiteX0-479" fmla="*/ 1784517 w 3581732"/>
              <a:gd name="connsiteY0-480" fmla="*/ 0 h 5393835"/>
              <a:gd name="connsiteX1-481" fmla="*/ 2667559 w 3581732"/>
              <a:gd name="connsiteY1-482" fmla="*/ 965877 h 5393835"/>
              <a:gd name="connsiteX2-483" fmla="*/ 2110301 w 3581732"/>
              <a:gd name="connsiteY2-484" fmla="*/ 711877 h 5393835"/>
              <a:gd name="connsiteX3-485" fmla="*/ 3581732 w 3581732"/>
              <a:gd name="connsiteY3-486" fmla="*/ 5393835 h 5393835"/>
              <a:gd name="connsiteX4-487" fmla="*/ 0 w 3581732"/>
              <a:gd name="connsiteY4-488" fmla="*/ 5368435 h 5393835"/>
              <a:gd name="connsiteX5-489" fmla="*/ 1471431 w 3581732"/>
              <a:gd name="connsiteY5-490" fmla="*/ 864277 h 5393835"/>
              <a:gd name="connsiteX6-491" fmla="*/ 914174 w 3581732"/>
              <a:gd name="connsiteY6-492" fmla="*/ 927777 h 5393835"/>
              <a:gd name="connsiteX7-493" fmla="*/ 1784517 w 3581732"/>
              <a:gd name="connsiteY7-494" fmla="*/ 0 h 5393835"/>
              <a:gd name="connsiteX0-495" fmla="*/ 1784517 w 3581732"/>
              <a:gd name="connsiteY0-496" fmla="*/ 0 h 5393835"/>
              <a:gd name="connsiteX1-497" fmla="*/ 2667559 w 3581732"/>
              <a:gd name="connsiteY1-498" fmla="*/ 965877 h 5393835"/>
              <a:gd name="connsiteX2-499" fmla="*/ 2084901 w 3581732"/>
              <a:gd name="connsiteY2-500" fmla="*/ 876977 h 5393835"/>
              <a:gd name="connsiteX3-501" fmla="*/ 3581732 w 3581732"/>
              <a:gd name="connsiteY3-502" fmla="*/ 5393835 h 5393835"/>
              <a:gd name="connsiteX4-503" fmla="*/ 0 w 3581732"/>
              <a:gd name="connsiteY4-504" fmla="*/ 5368435 h 5393835"/>
              <a:gd name="connsiteX5-505" fmla="*/ 1471431 w 3581732"/>
              <a:gd name="connsiteY5-506" fmla="*/ 864277 h 5393835"/>
              <a:gd name="connsiteX6-507" fmla="*/ 914174 w 3581732"/>
              <a:gd name="connsiteY6-508" fmla="*/ 927777 h 5393835"/>
              <a:gd name="connsiteX7-509" fmla="*/ 1784517 w 3581732"/>
              <a:gd name="connsiteY7-510" fmla="*/ 0 h 5393835"/>
            </a:gdLst>
            <a:ahLst/>
            <a:cxnLst/>
            <a:rect l="l" t="t" r="r" b="b"/>
            <a:pathLst>
              <a:path w="3581732" h="5393835">
                <a:moveTo>
                  <a:pt x="1784517" y="0"/>
                </a:moveTo>
                <a:lnTo>
                  <a:pt x="2667559" y="965877"/>
                </a:lnTo>
                <a:lnTo>
                  <a:pt x="2084901" y="876977"/>
                </a:lnTo>
                <a:cubicBezTo>
                  <a:pt x="2088545" y="2496896"/>
                  <a:pt x="2498588" y="4116816"/>
                  <a:pt x="3581732" y="5393835"/>
                </a:cubicBezTo>
                <a:lnTo>
                  <a:pt x="0" y="5368435"/>
                </a:lnTo>
                <a:cubicBezTo>
                  <a:pt x="1129710" y="4193016"/>
                  <a:pt x="1383121" y="2661996"/>
                  <a:pt x="1471431" y="864277"/>
                </a:cubicBezTo>
                <a:lnTo>
                  <a:pt x="914174" y="927777"/>
                </a:lnTo>
                <a:lnTo>
                  <a:pt x="1784517" y="0"/>
                </a:lnTo>
                <a:close/>
              </a:path>
            </a:pathLst>
          </a:custGeom>
          <a:gradFill>
            <a:gsLst>
              <a:gs pos="0">
                <a:schemeClr val="accent1">
                  <a:alpha val="15000"/>
                </a:schemeClr>
              </a:gs>
              <a:gs pos="100000">
                <a:schemeClr val="accent2">
                  <a:alpha val="0"/>
                  <a:lumMod val="0"/>
                  <a:lumOff val="10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6865916" y="1735346"/>
            <a:ext cx="183874" cy="183874"/>
          </a:xfrm>
          <a:prstGeom prst="chevron">
            <a:avLst/>
          </a:prstGeom>
          <a:solidFill>
            <a:schemeClr val="bg1">
              <a:alpha val="5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7081064" y="1735346"/>
            <a:ext cx="183874" cy="183874"/>
          </a:xfrm>
          <a:prstGeom prst="chevron">
            <a:avLst/>
          </a:prstGeom>
          <a:solidFill>
            <a:schemeClr val="bg1">
              <a:alpha val="5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flipH="1">
            <a:off x="4914362" y="1735346"/>
            <a:ext cx="183874" cy="183874"/>
          </a:xfrm>
          <a:prstGeom prst="chevron">
            <a:avLst/>
          </a:prstGeom>
          <a:solidFill>
            <a:schemeClr val="bg1">
              <a:alpha val="5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flipH="1">
            <a:off x="5129510" y="1735346"/>
            <a:ext cx="183874" cy="183874"/>
          </a:xfrm>
          <a:prstGeom prst="chevron">
            <a:avLst/>
          </a:prstGeom>
          <a:solidFill>
            <a:schemeClr val="bg1">
              <a:alpha val="5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920222" y="417527"/>
            <a:ext cx="10031360" cy="468000"/>
          </a:xfrm>
          <a:prstGeom prst="rect">
            <a:avLst/>
          </a:prstGeom>
          <a:noFill/>
          <a:ln>
            <a:noFill/>
          </a:ln>
        </p:spPr>
        <p:txBody>
          <a:bodyPr vert="horz" wrap="square" lIns="0" tIns="0" rIns="0" bIns="0" rtlCol="0" anchor="ctr"/>
          <a:lstStyle/>
          <a:p>
            <a:pPr algn="l">
              <a:lnSpc>
                <a:spcPct val="110000"/>
              </a:lnSpc>
            </a:pP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28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仲裁的</a:t>
            </a: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概念和</a:t>
            </a:r>
            <a:r>
              <a:rPr kumimoji="1" lang="en-US" altLang="zh-CN" sz="28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适用范围</a:t>
            </a:r>
            <a:endParaRPr kumimoji="1" lang="zh-CN" altLang="en-US" dirty="0"/>
          </a:p>
        </p:txBody>
      </p:sp>
      <p:sp>
        <p:nvSpPr>
          <p:cNvPr id="16"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8" name="线条 1"/>
          <p:cNvCxnSpPr/>
          <p:nvPr/>
        </p:nvCxnSpPr>
        <p:spPr>
          <a:xfrm>
            <a:off x="565150" y="958632"/>
            <a:ext cx="11049001" cy="0"/>
          </a:xfrm>
          <a:prstGeom prst="line">
            <a:avLst/>
          </a:prstGeom>
          <a:noFill/>
          <a:ln w="6350" cap="flat">
            <a:solidFill>
              <a:schemeClr val="accent1"/>
            </a:solidFill>
            <a:miter/>
          </a:ln>
        </p:spPr>
      </p:cxnSp>
      <p:sp>
        <p:nvSpPr>
          <p:cNvPr id="19" name="文本框 18"/>
          <p:cNvSpPr txBox="1"/>
          <p:nvPr/>
        </p:nvSpPr>
        <p:spPr>
          <a:xfrm>
            <a:off x="706782" y="1214473"/>
            <a:ext cx="7546627" cy="1689373"/>
          </a:xfrm>
          <a:prstGeom prst="rect">
            <a:avLst/>
          </a:prstGeom>
          <a:noFill/>
        </p:spPr>
        <p:txBody>
          <a:bodyPr wrap="square" rtlCol="0">
            <a:spAutoFit/>
          </a:bodyPr>
          <a:lstStyle/>
          <a:p>
            <a:pPr>
              <a:lnSpc>
                <a:spcPct val="150000"/>
              </a:lnSpc>
            </a:pPr>
            <a:r>
              <a:rPr lang="zh-CN" altLang="en-US" b="1" dirty="0">
                <a:latin typeface="黑体" panose="02010609060101010101" pitchFamily="49" charset="-122"/>
                <a:ea typeface="黑体" panose="02010609060101010101" pitchFamily="49" charset="-122"/>
              </a:rPr>
              <a:t>（二）仲裁的适用范围</a:t>
            </a:r>
            <a:endParaRPr lang="en-US" altLang="zh-CN" b="1" dirty="0">
              <a:latin typeface="黑体" panose="02010609060101010101" pitchFamily="49" charset="-122"/>
              <a:ea typeface="黑体" panose="02010609060101010101" pitchFamily="49" charset="-122"/>
            </a:endParaRPr>
          </a:p>
          <a:p>
            <a:pPr>
              <a:lnSpc>
                <a:spcPct val="150000"/>
              </a:lnSpc>
            </a:pP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中华人民共和国仲裁法</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第三条规定下列纠纷不能仲裁：</a:t>
            </a:r>
            <a:endParaRPr lang="zh-CN" altLang="en-US" dirty="0">
              <a:latin typeface="黑体" panose="02010609060101010101" pitchFamily="49" charset="-122"/>
              <a:ea typeface="黑体" panose="02010609060101010101" pitchFamily="49" charset="-122"/>
            </a:endParaRPr>
          </a:p>
          <a:p>
            <a:pPr>
              <a:lnSpc>
                <a:spcPct val="150000"/>
              </a:lnSpc>
            </a:pPr>
            <a:r>
              <a:rPr lang="en-US" altLang="zh-CN" dirty="0">
                <a:latin typeface="黑体" panose="02010609060101010101" pitchFamily="49" charset="-122"/>
                <a:ea typeface="黑体" panose="02010609060101010101" pitchFamily="49" charset="-122"/>
              </a:rPr>
              <a:t>1.</a:t>
            </a:r>
            <a:r>
              <a:rPr lang="zh-CN" altLang="en-US" dirty="0">
                <a:latin typeface="黑体" panose="02010609060101010101" pitchFamily="49" charset="-122"/>
                <a:ea typeface="黑体" panose="02010609060101010101" pitchFamily="49" charset="-122"/>
              </a:rPr>
              <a:t>婚姻、收养、监护、扶养、继承纠纷</a:t>
            </a:r>
            <a:r>
              <a:rPr lang="en-US" altLang="zh-CN" dirty="0">
                <a:latin typeface="黑体" panose="02010609060101010101" pitchFamily="49" charset="-122"/>
                <a:ea typeface="黑体" panose="02010609060101010101" pitchFamily="49" charset="-122"/>
              </a:rPr>
              <a:t>;</a:t>
            </a:r>
            <a:endParaRPr lang="en-US" altLang="zh-CN" dirty="0">
              <a:latin typeface="黑体" panose="02010609060101010101" pitchFamily="49" charset="-122"/>
              <a:ea typeface="黑体" panose="02010609060101010101" pitchFamily="49" charset="-122"/>
            </a:endParaRPr>
          </a:p>
          <a:p>
            <a:pPr>
              <a:lnSpc>
                <a:spcPct val="150000"/>
              </a:lnSpc>
            </a:pPr>
            <a:r>
              <a:rPr lang="en-US" altLang="zh-CN" dirty="0">
                <a:latin typeface="黑体" panose="02010609060101010101" pitchFamily="49" charset="-122"/>
                <a:ea typeface="黑体" panose="02010609060101010101" pitchFamily="49" charset="-122"/>
              </a:rPr>
              <a:t>2.</a:t>
            </a:r>
            <a:r>
              <a:rPr lang="zh-CN" altLang="en-US" dirty="0">
                <a:latin typeface="黑体" panose="02010609060101010101" pitchFamily="49" charset="-122"/>
                <a:ea typeface="黑体" panose="02010609060101010101" pitchFamily="49" charset="-122"/>
              </a:rPr>
              <a:t>依法应当由行政机关处理的行政争议。</a:t>
            </a:r>
            <a:endParaRPr lang="en-US" altLang="zh-CN" dirty="0">
              <a:latin typeface="黑体" panose="02010609060101010101" pitchFamily="49" charset="-122"/>
              <a:ea typeface="黑体" panose="02010609060101010101" pitchFamily="49" charset="-122"/>
            </a:endParaRPr>
          </a:p>
        </p:txBody>
      </p:sp>
      <p:pic>
        <p:nvPicPr>
          <p:cNvPr id="20" name="图片 19"/>
          <p:cNvPicPr>
            <a:picLocks noChangeAspect="1"/>
          </p:cNvPicPr>
          <p:nvPr/>
        </p:nvPicPr>
        <p:blipFill>
          <a:blip r:embed="rId1"/>
          <a:stretch>
            <a:fillRect/>
          </a:stretch>
        </p:blipFill>
        <p:spPr>
          <a:xfrm>
            <a:off x="1122352" y="3491998"/>
            <a:ext cx="3605906" cy="2727614"/>
          </a:xfrm>
          <a:prstGeom prst="rect">
            <a:avLst/>
          </a:prstGeom>
        </p:spPr>
      </p:pic>
      <p:pic>
        <p:nvPicPr>
          <p:cNvPr id="22" name="图片 21"/>
          <p:cNvPicPr>
            <a:picLocks noChangeAspect="1"/>
          </p:cNvPicPr>
          <p:nvPr/>
        </p:nvPicPr>
        <p:blipFill>
          <a:blip r:embed="rId2"/>
          <a:stretch>
            <a:fillRect/>
          </a:stretch>
        </p:blipFill>
        <p:spPr>
          <a:xfrm>
            <a:off x="5315918" y="3424719"/>
            <a:ext cx="4915867" cy="2865076"/>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6" name="标题 1"/>
          <p:cNvSpPr txBox="1"/>
          <p:nvPr/>
        </p:nvSpPr>
        <p:spPr>
          <a:xfrm>
            <a:off x="5907588" y="1595487"/>
            <a:ext cx="364124" cy="415841"/>
          </a:xfrm>
          <a:custGeom>
            <a:avLst/>
            <a:gdLst>
              <a:gd name="connsiteX0" fmla="*/ 1449958 w 1449958"/>
              <a:gd name="connsiteY0" fmla="*/ 669913 h 1655898"/>
              <a:gd name="connsiteX1" fmla="*/ 1449586 w 1449958"/>
              <a:gd name="connsiteY1" fmla="*/ 666192 h 1655898"/>
              <a:gd name="connsiteX2" fmla="*/ 1449586 w 1449958"/>
              <a:gd name="connsiteY2" fmla="*/ 665634 h 1655898"/>
              <a:gd name="connsiteX3" fmla="*/ 1448098 w 1449958"/>
              <a:gd name="connsiteY3" fmla="*/ 658006 h 1655898"/>
              <a:gd name="connsiteX4" fmla="*/ 1445307 w 1449958"/>
              <a:gd name="connsiteY4" fmla="*/ 650379 h 1655898"/>
              <a:gd name="connsiteX5" fmla="*/ 1443633 w 1449958"/>
              <a:gd name="connsiteY5" fmla="*/ 646844 h 1655898"/>
              <a:gd name="connsiteX6" fmla="*/ 1441772 w 1449958"/>
              <a:gd name="connsiteY6" fmla="*/ 643496 h 1655898"/>
              <a:gd name="connsiteX7" fmla="*/ 1441400 w 1449958"/>
              <a:gd name="connsiteY7" fmla="*/ 643124 h 1655898"/>
              <a:gd name="connsiteX8" fmla="*/ 1439354 w 1449958"/>
              <a:gd name="connsiteY8" fmla="*/ 640147 h 1655898"/>
              <a:gd name="connsiteX9" fmla="*/ 1439168 w 1449958"/>
              <a:gd name="connsiteY9" fmla="*/ 639775 h 1655898"/>
              <a:gd name="connsiteX10" fmla="*/ 1436936 w 1449958"/>
              <a:gd name="connsiteY10" fmla="*/ 636798 h 1655898"/>
              <a:gd name="connsiteX11" fmla="*/ 1436378 w 1449958"/>
              <a:gd name="connsiteY11" fmla="*/ 636240 h 1655898"/>
              <a:gd name="connsiteX12" fmla="*/ 1433773 w 1449958"/>
              <a:gd name="connsiteY12" fmla="*/ 633450 h 1655898"/>
              <a:gd name="connsiteX13" fmla="*/ 816136 w 1449958"/>
              <a:gd name="connsiteY13" fmla="*/ 15813 h 1655898"/>
              <a:gd name="connsiteX14" fmla="*/ 813346 w 1449958"/>
              <a:gd name="connsiteY14" fmla="*/ 13208 h 1655898"/>
              <a:gd name="connsiteX15" fmla="*/ 812788 w 1449958"/>
              <a:gd name="connsiteY15" fmla="*/ 12650 h 1655898"/>
              <a:gd name="connsiteX16" fmla="*/ 809997 w 1449958"/>
              <a:gd name="connsiteY16" fmla="*/ 10418 h 1655898"/>
              <a:gd name="connsiteX17" fmla="*/ 809625 w 1449958"/>
              <a:gd name="connsiteY17" fmla="*/ 10232 h 1655898"/>
              <a:gd name="connsiteX18" fmla="*/ 806834 w 1449958"/>
              <a:gd name="connsiteY18" fmla="*/ 8372 h 1655898"/>
              <a:gd name="connsiteX19" fmla="*/ 806276 w 1449958"/>
              <a:gd name="connsiteY19" fmla="*/ 8000 h 1655898"/>
              <a:gd name="connsiteX20" fmla="*/ 802928 w 1449958"/>
              <a:gd name="connsiteY20" fmla="*/ 6139 h 1655898"/>
              <a:gd name="connsiteX21" fmla="*/ 802742 w 1449958"/>
              <a:gd name="connsiteY21" fmla="*/ 6139 h 1655898"/>
              <a:gd name="connsiteX22" fmla="*/ 799207 w 1449958"/>
              <a:gd name="connsiteY22" fmla="*/ 4465 h 1655898"/>
              <a:gd name="connsiteX23" fmla="*/ 799021 w 1449958"/>
              <a:gd name="connsiteY23" fmla="*/ 4465 h 1655898"/>
              <a:gd name="connsiteX24" fmla="*/ 791580 w 1449958"/>
              <a:gd name="connsiteY24" fmla="*/ 1860 h 1655898"/>
              <a:gd name="connsiteX25" fmla="*/ 791394 w 1449958"/>
              <a:gd name="connsiteY25" fmla="*/ 1860 h 1655898"/>
              <a:gd name="connsiteX26" fmla="*/ 783766 w 1449958"/>
              <a:gd name="connsiteY26" fmla="*/ 372 h 1655898"/>
              <a:gd name="connsiteX27" fmla="*/ 783022 w 1449958"/>
              <a:gd name="connsiteY27" fmla="*/ 372 h 1655898"/>
              <a:gd name="connsiteX28" fmla="*/ 779301 w 1449958"/>
              <a:gd name="connsiteY28" fmla="*/ 0 h 1655898"/>
              <a:gd name="connsiteX29" fmla="*/ 261751 w 1449958"/>
              <a:gd name="connsiteY29" fmla="*/ 0 h 1655898"/>
              <a:gd name="connsiteX30" fmla="*/ 0 w 1449958"/>
              <a:gd name="connsiteY30" fmla="*/ 261751 h 1655898"/>
              <a:gd name="connsiteX31" fmla="*/ 0 w 1449958"/>
              <a:gd name="connsiteY31" fmla="*/ 1394148 h 1655898"/>
              <a:gd name="connsiteX32" fmla="*/ 261751 w 1449958"/>
              <a:gd name="connsiteY32" fmla="*/ 1655899 h 1655898"/>
              <a:gd name="connsiteX33" fmla="*/ 1188207 w 1449958"/>
              <a:gd name="connsiteY33" fmla="*/ 1655899 h 1655898"/>
              <a:gd name="connsiteX34" fmla="*/ 1449958 w 1449958"/>
              <a:gd name="connsiteY34" fmla="*/ 1394148 h 1655898"/>
              <a:gd name="connsiteX35" fmla="*/ 1449958 w 1449958"/>
              <a:gd name="connsiteY35" fmla="*/ 672889 h 1655898"/>
              <a:gd name="connsiteX36" fmla="*/ 1449958 w 1449958"/>
              <a:gd name="connsiteY36" fmla="*/ 669913 h 1655898"/>
              <a:gd name="connsiteX37" fmla="*/ 832321 w 1449958"/>
              <a:gd name="connsiteY37" fmla="*/ 466948 h 1655898"/>
              <a:gd name="connsiteX38" fmla="*/ 832321 w 1449958"/>
              <a:gd name="connsiteY38" fmla="*/ 189942 h 1655898"/>
              <a:gd name="connsiteX39" fmla="*/ 1259458 w 1449958"/>
              <a:gd name="connsiteY39" fmla="*/ 617079 h 1655898"/>
              <a:gd name="connsiteX40" fmla="*/ 982452 w 1449958"/>
              <a:gd name="connsiteY40" fmla="*/ 617079 h 1655898"/>
              <a:gd name="connsiteX41" fmla="*/ 832321 w 1449958"/>
              <a:gd name="connsiteY41" fmla="*/ 466948 h 1655898"/>
              <a:gd name="connsiteX42" fmla="*/ 1338337 w 1449958"/>
              <a:gd name="connsiteY42" fmla="*/ 1393403 h 1655898"/>
              <a:gd name="connsiteX43" fmla="*/ 1188207 w 1449958"/>
              <a:gd name="connsiteY43" fmla="*/ 1543534 h 1655898"/>
              <a:gd name="connsiteX44" fmla="*/ 261751 w 1449958"/>
              <a:gd name="connsiteY44" fmla="*/ 1543534 h 1655898"/>
              <a:gd name="connsiteX45" fmla="*/ 111621 w 1449958"/>
              <a:gd name="connsiteY45" fmla="*/ 1393403 h 1655898"/>
              <a:gd name="connsiteX46" fmla="*/ 111621 w 1449958"/>
              <a:gd name="connsiteY46" fmla="*/ 261007 h 1655898"/>
              <a:gd name="connsiteX47" fmla="*/ 261751 w 1449958"/>
              <a:gd name="connsiteY47" fmla="*/ 110877 h 1655898"/>
              <a:gd name="connsiteX48" fmla="*/ 720700 w 1449958"/>
              <a:gd name="connsiteY48" fmla="*/ 110877 h 1655898"/>
              <a:gd name="connsiteX49" fmla="*/ 720700 w 1449958"/>
              <a:gd name="connsiteY49" fmla="*/ 466948 h 1655898"/>
              <a:gd name="connsiteX50" fmla="*/ 982452 w 1449958"/>
              <a:gd name="connsiteY50" fmla="*/ 728700 h 1655898"/>
              <a:gd name="connsiteX51" fmla="*/ 1338523 w 1449958"/>
              <a:gd name="connsiteY51" fmla="*/ 728700 h 1655898"/>
              <a:gd name="connsiteX52" fmla="*/ 1338523 w 1449958"/>
              <a:gd name="connsiteY52" fmla="*/ 1393403 h 1655898"/>
            </a:gdLst>
            <a:ahLst/>
            <a:cxnLst/>
            <a:rect l="l" t="t" r="r" b="b"/>
            <a:pathLst>
              <a:path w="1449958" h="1655898">
                <a:moveTo>
                  <a:pt x="1449958" y="669913"/>
                </a:moveTo>
                <a:cubicBezTo>
                  <a:pt x="1449958" y="668610"/>
                  <a:pt x="1449772" y="667308"/>
                  <a:pt x="1449586" y="666192"/>
                </a:cubicBezTo>
                <a:lnTo>
                  <a:pt x="1449586" y="665634"/>
                </a:lnTo>
                <a:cubicBezTo>
                  <a:pt x="1449214" y="663029"/>
                  <a:pt x="1448656" y="660425"/>
                  <a:pt x="1448098" y="658006"/>
                </a:cubicBezTo>
                <a:cubicBezTo>
                  <a:pt x="1447354" y="655402"/>
                  <a:pt x="1446423" y="652797"/>
                  <a:pt x="1445307" y="650379"/>
                </a:cubicBezTo>
                <a:cubicBezTo>
                  <a:pt x="1444749" y="649077"/>
                  <a:pt x="1444191" y="647960"/>
                  <a:pt x="1443633" y="646844"/>
                </a:cubicBezTo>
                <a:cubicBezTo>
                  <a:pt x="1443075" y="645728"/>
                  <a:pt x="1442331" y="644612"/>
                  <a:pt x="1441772" y="643496"/>
                </a:cubicBezTo>
                <a:cubicBezTo>
                  <a:pt x="1441587" y="643310"/>
                  <a:pt x="1441587" y="643124"/>
                  <a:pt x="1441400" y="643124"/>
                </a:cubicBezTo>
                <a:cubicBezTo>
                  <a:pt x="1440842" y="642193"/>
                  <a:pt x="1440098" y="641077"/>
                  <a:pt x="1439354" y="640147"/>
                </a:cubicBezTo>
                <a:cubicBezTo>
                  <a:pt x="1439354" y="640147"/>
                  <a:pt x="1439168" y="639961"/>
                  <a:pt x="1439168" y="639775"/>
                </a:cubicBezTo>
                <a:cubicBezTo>
                  <a:pt x="1438424" y="638845"/>
                  <a:pt x="1437680" y="637729"/>
                  <a:pt x="1436936" y="636798"/>
                </a:cubicBezTo>
                <a:lnTo>
                  <a:pt x="1436378" y="636240"/>
                </a:lnTo>
                <a:cubicBezTo>
                  <a:pt x="1435633" y="635310"/>
                  <a:pt x="1434703" y="634380"/>
                  <a:pt x="1433773" y="633450"/>
                </a:cubicBezTo>
                <a:lnTo>
                  <a:pt x="816136" y="15813"/>
                </a:lnTo>
                <a:cubicBezTo>
                  <a:pt x="815206" y="14883"/>
                  <a:pt x="814276" y="14139"/>
                  <a:pt x="813346" y="13208"/>
                </a:cubicBezTo>
                <a:lnTo>
                  <a:pt x="812788" y="12650"/>
                </a:lnTo>
                <a:lnTo>
                  <a:pt x="809997" y="10418"/>
                </a:lnTo>
                <a:cubicBezTo>
                  <a:pt x="809811" y="10418"/>
                  <a:pt x="809811" y="10232"/>
                  <a:pt x="809625" y="10232"/>
                </a:cubicBezTo>
                <a:cubicBezTo>
                  <a:pt x="808695" y="9488"/>
                  <a:pt x="807765" y="8930"/>
                  <a:pt x="806834" y="8372"/>
                </a:cubicBezTo>
                <a:cubicBezTo>
                  <a:pt x="806649" y="8186"/>
                  <a:pt x="806462" y="8186"/>
                  <a:pt x="806276" y="8000"/>
                </a:cubicBezTo>
                <a:cubicBezTo>
                  <a:pt x="805160" y="7255"/>
                  <a:pt x="804044" y="6697"/>
                  <a:pt x="802928" y="6139"/>
                </a:cubicBezTo>
                <a:lnTo>
                  <a:pt x="802742" y="6139"/>
                </a:lnTo>
                <a:cubicBezTo>
                  <a:pt x="801626" y="5581"/>
                  <a:pt x="800509" y="5023"/>
                  <a:pt x="799207" y="4465"/>
                </a:cubicBezTo>
                <a:lnTo>
                  <a:pt x="799021" y="4465"/>
                </a:lnTo>
                <a:cubicBezTo>
                  <a:pt x="796603" y="3349"/>
                  <a:pt x="793998" y="2418"/>
                  <a:pt x="791580" y="1860"/>
                </a:cubicBezTo>
                <a:lnTo>
                  <a:pt x="791394" y="1860"/>
                </a:lnTo>
                <a:cubicBezTo>
                  <a:pt x="788975" y="1116"/>
                  <a:pt x="786371" y="744"/>
                  <a:pt x="783766" y="372"/>
                </a:cubicBezTo>
                <a:lnTo>
                  <a:pt x="783022" y="372"/>
                </a:lnTo>
                <a:cubicBezTo>
                  <a:pt x="781720" y="186"/>
                  <a:pt x="780604" y="186"/>
                  <a:pt x="779301" y="0"/>
                </a:cubicBezTo>
                <a:lnTo>
                  <a:pt x="261751" y="0"/>
                </a:lnTo>
                <a:cubicBezTo>
                  <a:pt x="117388" y="0"/>
                  <a:pt x="0" y="117388"/>
                  <a:pt x="0" y="261751"/>
                </a:cubicBezTo>
                <a:lnTo>
                  <a:pt x="0" y="1394148"/>
                </a:lnTo>
                <a:cubicBezTo>
                  <a:pt x="0" y="1538511"/>
                  <a:pt x="117388" y="1655899"/>
                  <a:pt x="261751" y="1655899"/>
                </a:cubicBezTo>
                <a:lnTo>
                  <a:pt x="1188207" y="1655899"/>
                </a:lnTo>
                <a:cubicBezTo>
                  <a:pt x="1332570" y="1655899"/>
                  <a:pt x="1449958" y="1538511"/>
                  <a:pt x="1449958" y="1394148"/>
                </a:cubicBezTo>
                <a:lnTo>
                  <a:pt x="1449958" y="672889"/>
                </a:lnTo>
                <a:lnTo>
                  <a:pt x="1449958" y="669913"/>
                </a:lnTo>
                <a:close/>
                <a:moveTo>
                  <a:pt x="832321" y="466948"/>
                </a:moveTo>
                <a:lnTo>
                  <a:pt x="832321" y="189942"/>
                </a:lnTo>
                <a:lnTo>
                  <a:pt x="1259458" y="617079"/>
                </a:lnTo>
                <a:lnTo>
                  <a:pt x="982452" y="617079"/>
                </a:lnTo>
                <a:cubicBezTo>
                  <a:pt x="899666" y="617079"/>
                  <a:pt x="832321" y="549734"/>
                  <a:pt x="832321" y="466948"/>
                </a:cubicBezTo>
                <a:close/>
                <a:moveTo>
                  <a:pt x="1338337" y="1393403"/>
                </a:moveTo>
                <a:cubicBezTo>
                  <a:pt x="1338337" y="1476189"/>
                  <a:pt x="1270992" y="1543534"/>
                  <a:pt x="1188207" y="1543534"/>
                </a:cubicBezTo>
                <a:lnTo>
                  <a:pt x="261751" y="1543534"/>
                </a:lnTo>
                <a:cubicBezTo>
                  <a:pt x="178966" y="1543534"/>
                  <a:pt x="111621" y="1476189"/>
                  <a:pt x="111621" y="1393403"/>
                </a:cubicBezTo>
                <a:lnTo>
                  <a:pt x="111621" y="261007"/>
                </a:lnTo>
                <a:cubicBezTo>
                  <a:pt x="111621" y="178222"/>
                  <a:pt x="178966" y="110877"/>
                  <a:pt x="261751" y="110877"/>
                </a:cubicBezTo>
                <a:lnTo>
                  <a:pt x="720700" y="110877"/>
                </a:lnTo>
                <a:lnTo>
                  <a:pt x="720700" y="466948"/>
                </a:lnTo>
                <a:cubicBezTo>
                  <a:pt x="720700" y="611312"/>
                  <a:pt x="838088" y="728700"/>
                  <a:pt x="982452" y="728700"/>
                </a:cubicBezTo>
                <a:lnTo>
                  <a:pt x="1338523" y="728700"/>
                </a:lnTo>
                <a:lnTo>
                  <a:pt x="1338523" y="1393403"/>
                </a:lnTo>
                <a:close/>
              </a:path>
            </a:pathLst>
          </a:custGeom>
          <a:solidFill>
            <a:schemeClr val="bg1">
              <a:alpha val="80000"/>
            </a:scheme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7" name="标题 1"/>
          <p:cNvSpPr txBox="1"/>
          <p:nvPr/>
        </p:nvSpPr>
        <p:spPr>
          <a:xfrm>
            <a:off x="9787821" y="2204336"/>
            <a:ext cx="2283292" cy="3439192"/>
          </a:xfrm>
          <a:custGeom>
            <a:avLst/>
            <a:gdLst>
              <a:gd name="connsiteX0" fmla="*/ 921143 w 1842285"/>
              <a:gd name="connsiteY0" fmla="*/ 0 h 5812935"/>
              <a:gd name="connsiteX1" fmla="*/ 1842285 w 1842285"/>
              <a:gd name="connsiteY1" fmla="*/ 1588177 h 5812935"/>
              <a:gd name="connsiteX2" fmla="*/ 1323127 w 1842285"/>
              <a:gd name="connsiteY2" fmla="*/ 1588177 h 5812935"/>
              <a:gd name="connsiteX3" fmla="*/ 1715058 w 1842285"/>
              <a:gd name="connsiteY3" fmla="*/ 5812935 h 5812935"/>
              <a:gd name="connsiteX4" fmla="*/ 127226 w 1842285"/>
              <a:gd name="connsiteY4" fmla="*/ 5812935 h 5812935"/>
              <a:gd name="connsiteX5" fmla="*/ 519157 w 1842285"/>
              <a:gd name="connsiteY5" fmla="*/ 1588177 h 5812935"/>
              <a:gd name="connsiteX6" fmla="*/ 0 w 1842285"/>
              <a:gd name="connsiteY6" fmla="*/ 1588177 h 5812935"/>
              <a:gd name="connsiteX0-1" fmla="*/ 1771817 w 2692959"/>
              <a:gd name="connsiteY0-2" fmla="*/ 0 h 6219335"/>
              <a:gd name="connsiteX1-3" fmla="*/ 2692959 w 2692959"/>
              <a:gd name="connsiteY1-4" fmla="*/ 1588177 h 6219335"/>
              <a:gd name="connsiteX2-5" fmla="*/ 2173801 w 2692959"/>
              <a:gd name="connsiteY2-6" fmla="*/ 1588177 h 6219335"/>
              <a:gd name="connsiteX3-7" fmla="*/ 2565732 w 2692959"/>
              <a:gd name="connsiteY3-8" fmla="*/ 5812935 h 6219335"/>
              <a:gd name="connsiteX4-9" fmla="*/ 0 w 2692959"/>
              <a:gd name="connsiteY4-10" fmla="*/ 6219335 h 6219335"/>
              <a:gd name="connsiteX5-11" fmla="*/ 1369831 w 2692959"/>
              <a:gd name="connsiteY5-12" fmla="*/ 1588177 h 6219335"/>
              <a:gd name="connsiteX6-13" fmla="*/ 850674 w 2692959"/>
              <a:gd name="connsiteY6-14" fmla="*/ 1588177 h 6219335"/>
              <a:gd name="connsiteX7" fmla="*/ 1771817 w 2692959"/>
              <a:gd name="connsiteY7" fmla="*/ 0 h 6219335"/>
              <a:gd name="connsiteX0-15" fmla="*/ 1771817 w 3403932"/>
              <a:gd name="connsiteY0-16" fmla="*/ 0 h 6219335"/>
              <a:gd name="connsiteX1-17" fmla="*/ 2692959 w 3403932"/>
              <a:gd name="connsiteY1-18" fmla="*/ 1588177 h 6219335"/>
              <a:gd name="connsiteX2-19" fmla="*/ 2173801 w 3403932"/>
              <a:gd name="connsiteY2-20" fmla="*/ 1588177 h 6219335"/>
              <a:gd name="connsiteX3-21" fmla="*/ 3403932 w 3403932"/>
              <a:gd name="connsiteY3-22" fmla="*/ 6143135 h 6219335"/>
              <a:gd name="connsiteX4-23" fmla="*/ 0 w 3403932"/>
              <a:gd name="connsiteY4-24" fmla="*/ 6219335 h 6219335"/>
              <a:gd name="connsiteX5-25" fmla="*/ 1369831 w 3403932"/>
              <a:gd name="connsiteY5-26" fmla="*/ 1588177 h 6219335"/>
              <a:gd name="connsiteX6-27" fmla="*/ 850674 w 3403932"/>
              <a:gd name="connsiteY6-28" fmla="*/ 1588177 h 6219335"/>
              <a:gd name="connsiteX7-29" fmla="*/ 1771817 w 3403932"/>
              <a:gd name="connsiteY7-30" fmla="*/ 0 h 6219335"/>
              <a:gd name="connsiteX0-31" fmla="*/ 1771817 w 3403932"/>
              <a:gd name="connsiteY0-32" fmla="*/ 0 h 6219335"/>
              <a:gd name="connsiteX1-33" fmla="*/ 2692959 w 3403932"/>
              <a:gd name="connsiteY1-34" fmla="*/ 1588177 h 6219335"/>
              <a:gd name="connsiteX2-35" fmla="*/ 2173801 w 3403932"/>
              <a:gd name="connsiteY2-36" fmla="*/ 1588177 h 6219335"/>
              <a:gd name="connsiteX3-37" fmla="*/ 3403932 w 3403932"/>
              <a:gd name="connsiteY3-38" fmla="*/ 6143135 h 6219335"/>
              <a:gd name="connsiteX4-39" fmla="*/ 0 w 3403932"/>
              <a:gd name="connsiteY4-40" fmla="*/ 6219335 h 6219335"/>
              <a:gd name="connsiteX5-41" fmla="*/ 1369831 w 3403932"/>
              <a:gd name="connsiteY5-42" fmla="*/ 1588177 h 6219335"/>
              <a:gd name="connsiteX6-43" fmla="*/ 850674 w 3403932"/>
              <a:gd name="connsiteY6-44" fmla="*/ 1588177 h 6219335"/>
              <a:gd name="connsiteX7-45" fmla="*/ 1771817 w 3403932"/>
              <a:gd name="connsiteY7-46" fmla="*/ 0 h 6219335"/>
              <a:gd name="connsiteX0-47" fmla="*/ 1771817 w 3403932"/>
              <a:gd name="connsiteY0-48" fmla="*/ 0 h 6219335"/>
              <a:gd name="connsiteX1-49" fmla="*/ 2692959 w 3403932"/>
              <a:gd name="connsiteY1-50" fmla="*/ 1588177 h 6219335"/>
              <a:gd name="connsiteX2-51" fmla="*/ 2173801 w 3403932"/>
              <a:gd name="connsiteY2-52" fmla="*/ 1588177 h 6219335"/>
              <a:gd name="connsiteX3-53" fmla="*/ 3403932 w 3403932"/>
              <a:gd name="connsiteY3-54" fmla="*/ 6143135 h 6219335"/>
              <a:gd name="connsiteX4-55" fmla="*/ 0 w 3403932"/>
              <a:gd name="connsiteY4-56" fmla="*/ 6219335 h 6219335"/>
              <a:gd name="connsiteX5-57" fmla="*/ 1369831 w 3403932"/>
              <a:gd name="connsiteY5-58" fmla="*/ 1588177 h 6219335"/>
              <a:gd name="connsiteX6-59" fmla="*/ 850674 w 3403932"/>
              <a:gd name="connsiteY6-60" fmla="*/ 1588177 h 6219335"/>
              <a:gd name="connsiteX7-61" fmla="*/ 1771817 w 3403932"/>
              <a:gd name="connsiteY7-62" fmla="*/ 0 h 6219335"/>
              <a:gd name="connsiteX0-63" fmla="*/ 1771817 w 3403932"/>
              <a:gd name="connsiteY0-64" fmla="*/ 0 h 6219335"/>
              <a:gd name="connsiteX1-65" fmla="*/ 2692959 w 3403932"/>
              <a:gd name="connsiteY1-66" fmla="*/ 1588177 h 6219335"/>
              <a:gd name="connsiteX2-67" fmla="*/ 2173801 w 3403932"/>
              <a:gd name="connsiteY2-68" fmla="*/ 1588177 h 6219335"/>
              <a:gd name="connsiteX3-69" fmla="*/ 3403932 w 3403932"/>
              <a:gd name="connsiteY3-70" fmla="*/ 6143135 h 6219335"/>
              <a:gd name="connsiteX4-71" fmla="*/ 0 w 3403932"/>
              <a:gd name="connsiteY4-72" fmla="*/ 6219335 h 6219335"/>
              <a:gd name="connsiteX5-73" fmla="*/ 1369831 w 3403932"/>
              <a:gd name="connsiteY5-74" fmla="*/ 1588177 h 6219335"/>
              <a:gd name="connsiteX6-75" fmla="*/ 850674 w 3403932"/>
              <a:gd name="connsiteY6-76" fmla="*/ 1588177 h 6219335"/>
              <a:gd name="connsiteX7-77" fmla="*/ 1771817 w 3403932"/>
              <a:gd name="connsiteY7-78" fmla="*/ 0 h 6219335"/>
              <a:gd name="connsiteX0-79" fmla="*/ 1771817 w 3403932"/>
              <a:gd name="connsiteY0-80" fmla="*/ 0 h 6219335"/>
              <a:gd name="connsiteX1-81" fmla="*/ 2692959 w 3403932"/>
              <a:gd name="connsiteY1-82" fmla="*/ 1588177 h 6219335"/>
              <a:gd name="connsiteX2-83" fmla="*/ 2173801 w 3403932"/>
              <a:gd name="connsiteY2-84" fmla="*/ 1588177 h 6219335"/>
              <a:gd name="connsiteX3-85" fmla="*/ 3403932 w 3403932"/>
              <a:gd name="connsiteY3-86" fmla="*/ 6143135 h 6219335"/>
              <a:gd name="connsiteX4-87" fmla="*/ 0 w 3403932"/>
              <a:gd name="connsiteY4-88" fmla="*/ 6219335 h 6219335"/>
              <a:gd name="connsiteX5-89" fmla="*/ 1369831 w 3403932"/>
              <a:gd name="connsiteY5-90" fmla="*/ 1588177 h 6219335"/>
              <a:gd name="connsiteX6-91" fmla="*/ 850674 w 3403932"/>
              <a:gd name="connsiteY6-92" fmla="*/ 1588177 h 6219335"/>
              <a:gd name="connsiteX7-93" fmla="*/ 1771817 w 3403932"/>
              <a:gd name="connsiteY7-94" fmla="*/ 0 h 6219335"/>
              <a:gd name="connsiteX0-95" fmla="*/ 1771817 w 3403932"/>
              <a:gd name="connsiteY0-96" fmla="*/ 0 h 6219335"/>
              <a:gd name="connsiteX1-97" fmla="*/ 2692959 w 3403932"/>
              <a:gd name="connsiteY1-98" fmla="*/ 1588177 h 6219335"/>
              <a:gd name="connsiteX2-99" fmla="*/ 2173801 w 3403932"/>
              <a:gd name="connsiteY2-100" fmla="*/ 1588177 h 6219335"/>
              <a:gd name="connsiteX3-101" fmla="*/ 3403932 w 3403932"/>
              <a:gd name="connsiteY3-102" fmla="*/ 6143135 h 6219335"/>
              <a:gd name="connsiteX4-103" fmla="*/ 0 w 3403932"/>
              <a:gd name="connsiteY4-104" fmla="*/ 6219335 h 6219335"/>
              <a:gd name="connsiteX5-105" fmla="*/ 1369831 w 3403932"/>
              <a:gd name="connsiteY5-106" fmla="*/ 1588177 h 6219335"/>
              <a:gd name="connsiteX6-107" fmla="*/ 850674 w 3403932"/>
              <a:gd name="connsiteY6-108" fmla="*/ 1588177 h 6219335"/>
              <a:gd name="connsiteX7-109" fmla="*/ 1771817 w 3403932"/>
              <a:gd name="connsiteY7-110" fmla="*/ 0 h 6219335"/>
              <a:gd name="connsiteX0-111" fmla="*/ 1771817 w 3403932"/>
              <a:gd name="connsiteY0-112" fmla="*/ 0 h 6219335"/>
              <a:gd name="connsiteX1-113" fmla="*/ 2692959 w 3403932"/>
              <a:gd name="connsiteY1-114" fmla="*/ 1588177 h 6219335"/>
              <a:gd name="connsiteX2-115" fmla="*/ 2173801 w 3403932"/>
              <a:gd name="connsiteY2-116" fmla="*/ 1588177 h 6219335"/>
              <a:gd name="connsiteX3-117" fmla="*/ 3403932 w 3403932"/>
              <a:gd name="connsiteY3-118" fmla="*/ 6143135 h 6219335"/>
              <a:gd name="connsiteX4-119" fmla="*/ 0 w 3403932"/>
              <a:gd name="connsiteY4-120" fmla="*/ 6219335 h 6219335"/>
              <a:gd name="connsiteX5-121" fmla="*/ 1369831 w 3403932"/>
              <a:gd name="connsiteY5-122" fmla="*/ 1588177 h 6219335"/>
              <a:gd name="connsiteX6-123" fmla="*/ 850674 w 3403932"/>
              <a:gd name="connsiteY6-124" fmla="*/ 1588177 h 6219335"/>
              <a:gd name="connsiteX7-125" fmla="*/ 1771817 w 3403932"/>
              <a:gd name="connsiteY7-126" fmla="*/ 0 h 6219335"/>
              <a:gd name="connsiteX0-127" fmla="*/ 1771817 w 3403932"/>
              <a:gd name="connsiteY0-128" fmla="*/ 0 h 6219335"/>
              <a:gd name="connsiteX1-129" fmla="*/ 2692959 w 3403932"/>
              <a:gd name="connsiteY1-130" fmla="*/ 1588177 h 6219335"/>
              <a:gd name="connsiteX2-131" fmla="*/ 2173801 w 3403932"/>
              <a:gd name="connsiteY2-132" fmla="*/ 1588177 h 6219335"/>
              <a:gd name="connsiteX3-133" fmla="*/ 3403932 w 3403932"/>
              <a:gd name="connsiteY3-134" fmla="*/ 6143135 h 6219335"/>
              <a:gd name="connsiteX4-135" fmla="*/ 0 w 3403932"/>
              <a:gd name="connsiteY4-136" fmla="*/ 6219335 h 6219335"/>
              <a:gd name="connsiteX5-137" fmla="*/ 1369831 w 3403932"/>
              <a:gd name="connsiteY5-138" fmla="*/ 1588177 h 6219335"/>
              <a:gd name="connsiteX6-139" fmla="*/ 825274 w 3403932"/>
              <a:gd name="connsiteY6-140" fmla="*/ 1689777 h 6219335"/>
              <a:gd name="connsiteX7-141" fmla="*/ 1771817 w 3403932"/>
              <a:gd name="connsiteY7-142" fmla="*/ 0 h 6219335"/>
              <a:gd name="connsiteX0-143" fmla="*/ 1771817 w 3403932"/>
              <a:gd name="connsiteY0-144" fmla="*/ 0 h 6219335"/>
              <a:gd name="connsiteX1-145" fmla="*/ 2692959 w 3403932"/>
              <a:gd name="connsiteY1-146" fmla="*/ 1664377 h 6219335"/>
              <a:gd name="connsiteX2-147" fmla="*/ 2173801 w 3403932"/>
              <a:gd name="connsiteY2-148" fmla="*/ 1588177 h 6219335"/>
              <a:gd name="connsiteX3-149" fmla="*/ 3403932 w 3403932"/>
              <a:gd name="connsiteY3-150" fmla="*/ 6143135 h 6219335"/>
              <a:gd name="connsiteX4-151" fmla="*/ 0 w 3403932"/>
              <a:gd name="connsiteY4-152" fmla="*/ 6219335 h 6219335"/>
              <a:gd name="connsiteX5-153" fmla="*/ 1369831 w 3403932"/>
              <a:gd name="connsiteY5-154" fmla="*/ 1588177 h 6219335"/>
              <a:gd name="connsiteX6-155" fmla="*/ 825274 w 3403932"/>
              <a:gd name="connsiteY6-156" fmla="*/ 1689777 h 6219335"/>
              <a:gd name="connsiteX7-157" fmla="*/ 1771817 w 3403932"/>
              <a:gd name="connsiteY7-158" fmla="*/ 0 h 6219335"/>
              <a:gd name="connsiteX0-159" fmla="*/ 1822617 w 3403932"/>
              <a:gd name="connsiteY0-160" fmla="*/ 0 h 5444635"/>
              <a:gd name="connsiteX1-161" fmla="*/ 2692959 w 3403932"/>
              <a:gd name="connsiteY1-162" fmla="*/ 889677 h 5444635"/>
              <a:gd name="connsiteX2-163" fmla="*/ 2173801 w 3403932"/>
              <a:gd name="connsiteY2-164" fmla="*/ 813477 h 5444635"/>
              <a:gd name="connsiteX3-165" fmla="*/ 3403932 w 3403932"/>
              <a:gd name="connsiteY3-166" fmla="*/ 5368435 h 5444635"/>
              <a:gd name="connsiteX4-167" fmla="*/ 0 w 3403932"/>
              <a:gd name="connsiteY4-168" fmla="*/ 5444635 h 5444635"/>
              <a:gd name="connsiteX5-169" fmla="*/ 1369831 w 3403932"/>
              <a:gd name="connsiteY5-170" fmla="*/ 813477 h 5444635"/>
              <a:gd name="connsiteX6-171" fmla="*/ 825274 w 3403932"/>
              <a:gd name="connsiteY6-172" fmla="*/ 915077 h 5444635"/>
              <a:gd name="connsiteX7-173" fmla="*/ 1822617 w 3403932"/>
              <a:gd name="connsiteY7-174" fmla="*/ 0 h 5444635"/>
              <a:gd name="connsiteX0-175" fmla="*/ 1784517 w 3365832"/>
              <a:gd name="connsiteY0-176" fmla="*/ 0 h 5368435"/>
              <a:gd name="connsiteX1-177" fmla="*/ 2654859 w 3365832"/>
              <a:gd name="connsiteY1-178" fmla="*/ 889677 h 5368435"/>
              <a:gd name="connsiteX2-179" fmla="*/ 2135701 w 3365832"/>
              <a:gd name="connsiteY2-180" fmla="*/ 813477 h 5368435"/>
              <a:gd name="connsiteX3-181" fmla="*/ 3365832 w 3365832"/>
              <a:gd name="connsiteY3-182" fmla="*/ 5368435 h 5368435"/>
              <a:gd name="connsiteX4-183" fmla="*/ 0 w 3365832"/>
              <a:gd name="connsiteY4-184" fmla="*/ 5368435 h 5368435"/>
              <a:gd name="connsiteX5-185" fmla="*/ 1331731 w 3365832"/>
              <a:gd name="connsiteY5-186" fmla="*/ 813477 h 5368435"/>
              <a:gd name="connsiteX6-187" fmla="*/ 787174 w 3365832"/>
              <a:gd name="connsiteY6-188" fmla="*/ 915077 h 5368435"/>
              <a:gd name="connsiteX7-189" fmla="*/ 1784517 w 3365832"/>
              <a:gd name="connsiteY7-190" fmla="*/ 0 h 5368435"/>
              <a:gd name="connsiteX0-191" fmla="*/ 1784517 w 3492832"/>
              <a:gd name="connsiteY0-192" fmla="*/ 0 h 5368435"/>
              <a:gd name="connsiteX1-193" fmla="*/ 2654859 w 3492832"/>
              <a:gd name="connsiteY1-194" fmla="*/ 889677 h 5368435"/>
              <a:gd name="connsiteX2-195" fmla="*/ 2135701 w 3492832"/>
              <a:gd name="connsiteY2-196" fmla="*/ 813477 h 5368435"/>
              <a:gd name="connsiteX3-197" fmla="*/ 3492832 w 3492832"/>
              <a:gd name="connsiteY3-198" fmla="*/ 5368435 h 5368435"/>
              <a:gd name="connsiteX4-199" fmla="*/ 0 w 3492832"/>
              <a:gd name="connsiteY4-200" fmla="*/ 5368435 h 5368435"/>
              <a:gd name="connsiteX5-201" fmla="*/ 1331731 w 3492832"/>
              <a:gd name="connsiteY5-202" fmla="*/ 813477 h 5368435"/>
              <a:gd name="connsiteX6-203" fmla="*/ 787174 w 3492832"/>
              <a:gd name="connsiteY6-204" fmla="*/ 915077 h 5368435"/>
              <a:gd name="connsiteX7-205" fmla="*/ 1784517 w 3492832"/>
              <a:gd name="connsiteY7-206" fmla="*/ 0 h 5368435"/>
              <a:gd name="connsiteX0-207" fmla="*/ 1784517 w 3581732"/>
              <a:gd name="connsiteY0-208" fmla="*/ 0 h 5393835"/>
              <a:gd name="connsiteX1-209" fmla="*/ 2654859 w 3581732"/>
              <a:gd name="connsiteY1-210" fmla="*/ 889677 h 5393835"/>
              <a:gd name="connsiteX2-211" fmla="*/ 2135701 w 3581732"/>
              <a:gd name="connsiteY2-212" fmla="*/ 813477 h 5393835"/>
              <a:gd name="connsiteX3-213" fmla="*/ 3581732 w 3581732"/>
              <a:gd name="connsiteY3-214" fmla="*/ 5393835 h 5393835"/>
              <a:gd name="connsiteX4-215" fmla="*/ 0 w 3581732"/>
              <a:gd name="connsiteY4-216" fmla="*/ 5368435 h 5393835"/>
              <a:gd name="connsiteX5-217" fmla="*/ 1331731 w 3581732"/>
              <a:gd name="connsiteY5-218" fmla="*/ 813477 h 5393835"/>
              <a:gd name="connsiteX6-219" fmla="*/ 787174 w 3581732"/>
              <a:gd name="connsiteY6-220" fmla="*/ 915077 h 5393835"/>
              <a:gd name="connsiteX7-221" fmla="*/ 1784517 w 3581732"/>
              <a:gd name="connsiteY7-222" fmla="*/ 0 h 5393835"/>
              <a:gd name="connsiteX0-223" fmla="*/ 1784517 w 3581732"/>
              <a:gd name="connsiteY0-224" fmla="*/ 0 h 5393835"/>
              <a:gd name="connsiteX1-225" fmla="*/ 2654859 w 3581732"/>
              <a:gd name="connsiteY1-226" fmla="*/ 889677 h 5393835"/>
              <a:gd name="connsiteX2-227" fmla="*/ 2135701 w 3581732"/>
              <a:gd name="connsiteY2-228" fmla="*/ 813477 h 5393835"/>
              <a:gd name="connsiteX3-229" fmla="*/ 3581732 w 3581732"/>
              <a:gd name="connsiteY3-230" fmla="*/ 5393835 h 5393835"/>
              <a:gd name="connsiteX4-231" fmla="*/ 0 w 3581732"/>
              <a:gd name="connsiteY4-232" fmla="*/ 5368435 h 5393835"/>
              <a:gd name="connsiteX5-233" fmla="*/ 1331731 w 3581732"/>
              <a:gd name="connsiteY5-234" fmla="*/ 813477 h 5393835"/>
              <a:gd name="connsiteX6-235" fmla="*/ 787174 w 3581732"/>
              <a:gd name="connsiteY6-236" fmla="*/ 915077 h 5393835"/>
              <a:gd name="connsiteX7-237" fmla="*/ 1784517 w 3581732"/>
              <a:gd name="connsiteY7-238" fmla="*/ 0 h 5393835"/>
              <a:gd name="connsiteX0-239" fmla="*/ 1784517 w 3581732"/>
              <a:gd name="connsiteY0-240" fmla="*/ 0 h 5393835"/>
              <a:gd name="connsiteX1-241" fmla="*/ 2654859 w 3581732"/>
              <a:gd name="connsiteY1-242" fmla="*/ 889677 h 5393835"/>
              <a:gd name="connsiteX2-243" fmla="*/ 2135701 w 3581732"/>
              <a:gd name="connsiteY2-244" fmla="*/ 813477 h 5393835"/>
              <a:gd name="connsiteX3-245" fmla="*/ 3581732 w 3581732"/>
              <a:gd name="connsiteY3-246" fmla="*/ 5393835 h 5393835"/>
              <a:gd name="connsiteX4-247" fmla="*/ 0 w 3581732"/>
              <a:gd name="connsiteY4-248" fmla="*/ 5368435 h 5393835"/>
              <a:gd name="connsiteX5-249" fmla="*/ 1331731 w 3581732"/>
              <a:gd name="connsiteY5-250" fmla="*/ 813477 h 5393835"/>
              <a:gd name="connsiteX6-251" fmla="*/ 787174 w 3581732"/>
              <a:gd name="connsiteY6-252" fmla="*/ 915077 h 5393835"/>
              <a:gd name="connsiteX7-253" fmla="*/ 1784517 w 3581732"/>
              <a:gd name="connsiteY7-254" fmla="*/ 0 h 5393835"/>
              <a:gd name="connsiteX0-255" fmla="*/ 1784517 w 3581732"/>
              <a:gd name="connsiteY0-256" fmla="*/ 0 h 5393835"/>
              <a:gd name="connsiteX1-257" fmla="*/ 2654859 w 3581732"/>
              <a:gd name="connsiteY1-258" fmla="*/ 889677 h 5393835"/>
              <a:gd name="connsiteX2-259" fmla="*/ 2135701 w 3581732"/>
              <a:gd name="connsiteY2-260" fmla="*/ 813477 h 5393835"/>
              <a:gd name="connsiteX3-261" fmla="*/ 3581732 w 3581732"/>
              <a:gd name="connsiteY3-262" fmla="*/ 5393835 h 5393835"/>
              <a:gd name="connsiteX4-263" fmla="*/ 0 w 3581732"/>
              <a:gd name="connsiteY4-264" fmla="*/ 5368435 h 5393835"/>
              <a:gd name="connsiteX5-265" fmla="*/ 1331731 w 3581732"/>
              <a:gd name="connsiteY5-266" fmla="*/ 813477 h 5393835"/>
              <a:gd name="connsiteX6-267" fmla="*/ 787174 w 3581732"/>
              <a:gd name="connsiteY6-268" fmla="*/ 915077 h 5393835"/>
              <a:gd name="connsiteX7-269" fmla="*/ 1784517 w 3581732"/>
              <a:gd name="connsiteY7-270" fmla="*/ 0 h 5393835"/>
              <a:gd name="connsiteX0-271" fmla="*/ 1784517 w 3581732"/>
              <a:gd name="connsiteY0-272" fmla="*/ 0 h 5393835"/>
              <a:gd name="connsiteX1-273" fmla="*/ 2654859 w 3581732"/>
              <a:gd name="connsiteY1-274" fmla="*/ 889677 h 5393835"/>
              <a:gd name="connsiteX2-275" fmla="*/ 2135701 w 3581732"/>
              <a:gd name="connsiteY2-276" fmla="*/ 813477 h 5393835"/>
              <a:gd name="connsiteX3-277" fmla="*/ 3581732 w 3581732"/>
              <a:gd name="connsiteY3-278" fmla="*/ 5393835 h 5393835"/>
              <a:gd name="connsiteX4-279" fmla="*/ 0 w 3581732"/>
              <a:gd name="connsiteY4-280" fmla="*/ 5368435 h 5393835"/>
              <a:gd name="connsiteX5-281" fmla="*/ 1331731 w 3581732"/>
              <a:gd name="connsiteY5-282" fmla="*/ 813477 h 5393835"/>
              <a:gd name="connsiteX6-283" fmla="*/ 787174 w 3581732"/>
              <a:gd name="connsiteY6-284" fmla="*/ 915077 h 5393835"/>
              <a:gd name="connsiteX7-285" fmla="*/ 1784517 w 3581732"/>
              <a:gd name="connsiteY7-286" fmla="*/ 0 h 5393835"/>
              <a:gd name="connsiteX0-287" fmla="*/ 1784517 w 3581732"/>
              <a:gd name="connsiteY0-288" fmla="*/ 0 h 5393835"/>
              <a:gd name="connsiteX1-289" fmla="*/ 2654859 w 3581732"/>
              <a:gd name="connsiteY1-290" fmla="*/ 889677 h 5393835"/>
              <a:gd name="connsiteX2-291" fmla="*/ 2110301 w 3581732"/>
              <a:gd name="connsiteY2-292" fmla="*/ 711877 h 5393835"/>
              <a:gd name="connsiteX3-293" fmla="*/ 3581732 w 3581732"/>
              <a:gd name="connsiteY3-294" fmla="*/ 5393835 h 5393835"/>
              <a:gd name="connsiteX4-295" fmla="*/ 0 w 3581732"/>
              <a:gd name="connsiteY4-296" fmla="*/ 5368435 h 5393835"/>
              <a:gd name="connsiteX5-297" fmla="*/ 1331731 w 3581732"/>
              <a:gd name="connsiteY5-298" fmla="*/ 813477 h 5393835"/>
              <a:gd name="connsiteX6-299" fmla="*/ 787174 w 3581732"/>
              <a:gd name="connsiteY6-300" fmla="*/ 915077 h 5393835"/>
              <a:gd name="connsiteX7-301" fmla="*/ 1784517 w 3581732"/>
              <a:gd name="connsiteY7-302" fmla="*/ 0 h 5393835"/>
              <a:gd name="connsiteX0-303" fmla="*/ 1784517 w 3581732"/>
              <a:gd name="connsiteY0-304" fmla="*/ 0 h 5393835"/>
              <a:gd name="connsiteX1-305" fmla="*/ 2654859 w 3581732"/>
              <a:gd name="connsiteY1-306" fmla="*/ 889677 h 5393835"/>
              <a:gd name="connsiteX2-307" fmla="*/ 2110301 w 3581732"/>
              <a:gd name="connsiteY2-308" fmla="*/ 711877 h 5393835"/>
              <a:gd name="connsiteX3-309" fmla="*/ 3581732 w 3581732"/>
              <a:gd name="connsiteY3-310" fmla="*/ 5393835 h 5393835"/>
              <a:gd name="connsiteX4-311" fmla="*/ 0 w 3581732"/>
              <a:gd name="connsiteY4-312" fmla="*/ 5368435 h 5393835"/>
              <a:gd name="connsiteX5-313" fmla="*/ 1331731 w 3581732"/>
              <a:gd name="connsiteY5-314" fmla="*/ 737277 h 5393835"/>
              <a:gd name="connsiteX6-315" fmla="*/ 787174 w 3581732"/>
              <a:gd name="connsiteY6-316" fmla="*/ 915077 h 5393835"/>
              <a:gd name="connsiteX7-317" fmla="*/ 1784517 w 3581732"/>
              <a:gd name="connsiteY7-318" fmla="*/ 0 h 5393835"/>
              <a:gd name="connsiteX0-319" fmla="*/ 1784517 w 3581732"/>
              <a:gd name="connsiteY0-320" fmla="*/ 0 h 5393835"/>
              <a:gd name="connsiteX1-321" fmla="*/ 2654859 w 3581732"/>
              <a:gd name="connsiteY1-322" fmla="*/ 889677 h 5393835"/>
              <a:gd name="connsiteX2-323" fmla="*/ 2110301 w 3581732"/>
              <a:gd name="connsiteY2-324" fmla="*/ 711877 h 5393835"/>
              <a:gd name="connsiteX3-325" fmla="*/ 3581732 w 3581732"/>
              <a:gd name="connsiteY3-326" fmla="*/ 5393835 h 5393835"/>
              <a:gd name="connsiteX4-327" fmla="*/ 0 w 3581732"/>
              <a:gd name="connsiteY4-328" fmla="*/ 5368435 h 5393835"/>
              <a:gd name="connsiteX5-329" fmla="*/ 1331731 w 3581732"/>
              <a:gd name="connsiteY5-330" fmla="*/ 749977 h 5393835"/>
              <a:gd name="connsiteX6-331" fmla="*/ 787174 w 3581732"/>
              <a:gd name="connsiteY6-332" fmla="*/ 915077 h 5393835"/>
              <a:gd name="connsiteX7-333" fmla="*/ 1784517 w 3581732"/>
              <a:gd name="connsiteY7-334" fmla="*/ 0 h 5393835"/>
              <a:gd name="connsiteX0-335" fmla="*/ 1784517 w 3581732"/>
              <a:gd name="connsiteY0-336" fmla="*/ 0 h 5393835"/>
              <a:gd name="connsiteX1-337" fmla="*/ 2654859 w 3581732"/>
              <a:gd name="connsiteY1-338" fmla="*/ 889677 h 5393835"/>
              <a:gd name="connsiteX2-339" fmla="*/ 2110301 w 3581732"/>
              <a:gd name="connsiteY2-340" fmla="*/ 711877 h 5393835"/>
              <a:gd name="connsiteX3-341" fmla="*/ 3581732 w 3581732"/>
              <a:gd name="connsiteY3-342" fmla="*/ 5393835 h 5393835"/>
              <a:gd name="connsiteX4-343" fmla="*/ 0 w 3581732"/>
              <a:gd name="connsiteY4-344" fmla="*/ 5368435 h 5393835"/>
              <a:gd name="connsiteX5-345" fmla="*/ 1331731 w 3581732"/>
              <a:gd name="connsiteY5-346" fmla="*/ 711877 h 5393835"/>
              <a:gd name="connsiteX6-347" fmla="*/ 787174 w 3581732"/>
              <a:gd name="connsiteY6-348" fmla="*/ 915077 h 5393835"/>
              <a:gd name="connsiteX7-349" fmla="*/ 1784517 w 3581732"/>
              <a:gd name="connsiteY7-350" fmla="*/ 0 h 5393835"/>
              <a:gd name="connsiteX0-351" fmla="*/ 1784517 w 3581732"/>
              <a:gd name="connsiteY0-352" fmla="*/ 0 h 5393835"/>
              <a:gd name="connsiteX1-353" fmla="*/ 2654859 w 3581732"/>
              <a:gd name="connsiteY1-354" fmla="*/ 915077 h 5393835"/>
              <a:gd name="connsiteX2-355" fmla="*/ 2110301 w 3581732"/>
              <a:gd name="connsiteY2-356" fmla="*/ 711877 h 5393835"/>
              <a:gd name="connsiteX3-357" fmla="*/ 3581732 w 3581732"/>
              <a:gd name="connsiteY3-358" fmla="*/ 5393835 h 5393835"/>
              <a:gd name="connsiteX4-359" fmla="*/ 0 w 3581732"/>
              <a:gd name="connsiteY4-360" fmla="*/ 5368435 h 5393835"/>
              <a:gd name="connsiteX5-361" fmla="*/ 1331731 w 3581732"/>
              <a:gd name="connsiteY5-362" fmla="*/ 711877 h 5393835"/>
              <a:gd name="connsiteX6-363" fmla="*/ 787174 w 3581732"/>
              <a:gd name="connsiteY6-364" fmla="*/ 915077 h 5393835"/>
              <a:gd name="connsiteX7-365" fmla="*/ 1784517 w 3581732"/>
              <a:gd name="connsiteY7-366" fmla="*/ 0 h 5393835"/>
              <a:gd name="connsiteX0-367" fmla="*/ 1784517 w 3581732"/>
              <a:gd name="connsiteY0-368" fmla="*/ 0 h 5393835"/>
              <a:gd name="connsiteX1-369" fmla="*/ 2692959 w 3581732"/>
              <a:gd name="connsiteY1-370" fmla="*/ 902377 h 5393835"/>
              <a:gd name="connsiteX2-371" fmla="*/ 2110301 w 3581732"/>
              <a:gd name="connsiteY2-372" fmla="*/ 711877 h 5393835"/>
              <a:gd name="connsiteX3-373" fmla="*/ 3581732 w 3581732"/>
              <a:gd name="connsiteY3-374" fmla="*/ 5393835 h 5393835"/>
              <a:gd name="connsiteX4-375" fmla="*/ 0 w 3581732"/>
              <a:gd name="connsiteY4-376" fmla="*/ 5368435 h 5393835"/>
              <a:gd name="connsiteX5-377" fmla="*/ 1331731 w 3581732"/>
              <a:gd name="connsiteY5-378" fmla="*/ 711877 h 5393835"/>
              <a:gd name="connsiteX6-379" fmla="*/ 787174 w 3581732"/>
              <a:gd name="connsiteY6-380" fmla="*/ 915077 h 5393835"/>
              <a:gd name="connsiteX7-381" fmla="*/ 1784517 w 3581732"/>
              <a:gd name="connsiteY7-382" fmla="*/ 0 h 5393835"/>
              <a:gd name="connsiteX0-383" fmla="*/ 1784517 w 3581732"/>
              <a:gd name="connsiteY0-384" fmla="*/ 0 h 5393835"/>
              <a:gd name="connsiteX1-385" fmla="*/ 2692959 w 3581732"/>
              <a:gd name="connsiteY1-386" fmla="*/ 902377 h 5393835"/>
              <a:gd name="connsiteX2-387" fmla="*/ 2110301 w 3581732"/>
              <a:gd name="connsiteY2-388" fmla="*/ 711877 h 5393835"/>
              <a:gd name="connsiteX3-389" fmla="*/ 3581732 w 3581732"/>
              <a:gd name="connsiteY3-390" fmla="*/ 5393835 h 5393835"/>
              <a:gd name="connsiteX4-391" fmla="*/ 0 w 3581732"/>
              <a:gd name="connsiteY4-392" fmla="*/ 5368435 h 5393835"/>
              <a:gd name="connsiteX5-393" fmla="*/ 1484131 w 3581732"/>
              <a:gd name="connsiteY5-394" fmla="*/ 699177 h 5393835"/>
              <a:gd name="connsiteX6-395" fmla="*/ 787174 w 3581732"/>
              <a:gd name="connsiteY6-396" fmla="*/ 915077 h 5393835"/>
              <a:gd name="connsiteX7-397" fmla="*/ 1784517 w 3581732"/>
              <a:gd name="connsiteY7-398" fmla="*/ 0 h 5393835"/>
              <a:gd name="connsiteX0-399" fmla="*/ 1784517 w 3581732"/>
              <a:gd name="connsiteY0-400" fmla="*/ 0 h 5393835"/>
              <a:gd name="connsiteX1-401" fmla="*/ 2692959 w 3581732"/>
              <a:gd name="connsiteY1-402" fmla="*/ 902377 h 5393835"/>
              <a:gd name="connsiteX2-403" fmla="*/ 2110301 w 3581732"/>
              <a:gd name="connsiteY2-404" fmla="*/ 711877 h 5393835"/>
              <a:gd name="connsiteX3-405" fmla="*/ 3581732 w 3581732"/>
              <a:gd name="connsiteY3-406" fmla="*/ 5393835 h 5393835"/>
              <a:gd name="connsiteX4-407" fmla="*/ 0 w 3581732"/>
              <a:gd name="connsiteY4-408" fmla="*/ 5368435 h 5393835"/>
              <a:gd name="connsiteX5-409" fmla="*/ 1484131 w 3581732"/>
              <a:gd name="connsiteY5-410" fmla="*/ 699177 h 5393835"/>
              <a:gd name="connsiteX6-411" fmla="*/ 787174 w 3581732"/>
              <a:gd name="connsiteY6-412" fmla="*/ 915077 h 5393835"/>
              <a:gd name="connsiteX7-413" fmla="*/ 1784517 w 3581732"/>
              <a:gd name="connsiteY7-414" fmla="*/ 0 h 5393835"/>
              <a:gd name="connsiteX0-415" fmla="*/ 1784517 w 3581732"/>
              <a:gd name="connsiteY0-416" fmla="*/ 0 h 5393835"/>
              <a:gd name="connsiteX1-417" fmla="*/ 2692959 w 3581732"/>
              <a:gd name="connsiteY1-418" fmla="*/ 902377 h 5393835"/>
              <a:gd name="connsiteX2-419" fmla="*/ 2110301 w 3581732"/>
              <a:gd name="connsiteY2-420" fmla="*/ 711877 h 5393835"/>
              <a:gd name="connsiteX3-421" fmla="*/ 3581732 w 3581732"/>
              <a:gd name="connsiteY3-422" fmla="*/ 5393835 h 5393835"/>
              <a:gd name="connsiteX4-423" fmla="*/ 0 w 3581732"/>
              <a:gd name="connsiteY4-424" fmla="*/ 5368435 h 5393835"/>
              <a:gd name="connsiteX5-425" fmla="*/ 1484131 w 3581732"/>
              <a:gd name="connsiteY5-426" fmla="*/ 699177 h 5393835"/>
              <a:gd name="connsiteX6-427" fmla="*/ 914174 w 3581732"/>
              <a:gd name="connsiteY6-428" fmla="*/ 775377 h 5393835"/>
              <a:gd name="connsiteX7-429" fmla="*/ 1784517 w 3581732"/>
              <a:gd name="connsiteY7-430" fmla="*/ 0 h 5393835"/>
              <a:gd name="connsiteX0-431" fmla="*/ 1784517 w 3581732"/>
              <a:gd name="connsiteY0-432" fmla="*/ 0 h 5393835"/>
              <a:gd name="connsiteX1-433" fmla="*/ 2692959 w 3581732"/>
              <a:gd name="connsiteY1-434" fmla="*/ 762677 h 5393835"/>
              <a:gd name="connsiteX2-435" fmla="*/ 2110301 w 3581732"/>
              <a:gd name="connsiteY2-436" fmla="*/ 711877 h 5393835"/>
              <a:gd name="connsiteX3-437" fmla="*/ 3581732 w 3581732"/>
              <a:gd name="connsiteY3-438" fmla="*/ 5393835 h 5393835"/>
              <a:gd name="connsiteX4-439" fmla="*/ 0 w 3581732"/>
              <a:gd name="connsiteY4-440" fmla="*/ 5368435 h 5393835"/>
              <a:gd name="connsiteX5-441" fmla="*/ 1484131 w 3581732"/>
              <a:gd name="connsiteY5-442" fmla="*/ 699177 h 5393835"/>
              <a:gd name="connsiteX6-443" fmla="*/ 914174 w 3581732"/>
              <a:gd name="connsiteY6-444" fmla="*/ 775377 h 5393835"/>
              <a:gd name="connsiteX7-445" fmla="*/ 1784517 w 3581732"/>
              <a:gd name="connsiteY7-446" fmla="*/ 0 h 5393835"/>
              <a:gd name="connsiteX0-447" fmla="*/ 1784517 w 3581732"/>
              <a:gd name="connsiteY0-448" fmla="*/ 0 h 5393835"/>
              <a:gd name="connsiteX1-449" fmla="*/ 2667559 w 3581732"/>
              <a:gd name="connsiteY1-450" fmla="*/ 965877 h 5393835"/>
              <a:gd name="connsiteX2-451" fmla="*/ 2110301 w 3581732"/>
              <a:gd name="connsiteY2-452" fmla="*/ 711877 h 5393835"/>
              <a:gd name="connsiteX3-453" fmla="*/ 3581732 w 3581732"/>
              <a:gd name="connsiteY3-454" fmla="*/ 5393835 h 5393835"/>
              <a:gd name="connsiteX4-455" fmla="*/ 0 w 3581732"/>
              <a:gd name="connsiteY4-456" fmla="*/ 5368435 h 5393835"/>
              <a:gd name="connsiteX5-457" fmla="*/ 1484131 w 3581732"/>
              <a:gd name="connsiteY5-458" fmla="*/ 699177 h 5393835"/>
              <a:gd name="connsiteX6-459" fmla="*/ 914174 w 3581732"/>
              <a:gd name="connsiteY6-460" fmla="*/ 775377 h 5393835"/>
              <a:gd name="connsiteX7-461" fmla="*/ 1784517 w 3581732"/>
              <a:gd name="connsiteY7-462" fmla="*/ 0 h 5393835"/>
              <a:gd name="connsiteX0-463" fmla="*/ 1784517 w 3581732"/>
              <a:gd name="connsiteY0-464" fmla="*/ 0 h 5393835"/>
              <a:gd name="connsiteX1-465" fmla="*/ 2667559 w 3581732"/>
              <a:gd name="connsiteY1-466" fmla="*/ 965877 h 5393835"/>
              <a:gd name="connsiteX2-467" fmla="*/ 2110301 w 3581732"/>
              <a:gd name="connsiteY2-468" fmla="*/ 711877 h 5393835"/>
              <a:gd name="connsiteX3-469" fmla="*/ 3581732 w 3581732"/>
              <a:gd name="connsiteY3-470" fmla="*/ 5393835 h 5393835"/>
              <a:gd name="connsiteX4-471" fmla="*/ 0 w 3581732"/>
              <a:gd name="connsiteY4-472" fmla="*/ 5368435 h 5393835"/>
              <a:gd name="connsiteX5-473" fmla="*/ 1484131 w 3581732"/>
              <a:gd name="connsiteY5-474" fmla="*/ 699177 h 5393835"/>
              <a:gd name="connsiteX6-475" fmla="*/ 914174 w 3581732"/>
              <a:gd name="connsiteY6-476" fmla="*/ 927777 h 5393835"/>
              <a:gd name="connsiteX7-477" fmla="*/ 1784517 w 3581732"/>
              <a:gd name="connsiteY7-478" fmla="*/ 0 h 5393835"/>
              <a:gd name="connsiteX0-479" fmla="*/ 1784517 w 3581732"/>
              <a:gd name="connsiteY0-480" fmla="*/ 0 h 5393835"/>
              <a:gd name="connsiteX1-481" fmla="*/ 2667559 w 3581732"/>
              <a:gd name="connsiteY1-482" fmla="*/ 965877 h 5393835"/>
              <a:gd name="connsiteX2-483" fmla="*/ 2110301 w 3581732"/>
              <a:gd name="connsiteY2-484" fmla="*/ 711877 h 5393835"/>
              <a:gd name="connsiteX3-485" fmla="*/ 3581732 w 3581732"/>
              <a:gd name="connsiteY3-486" fmla="*/ 5393835 h 5393835"/>
              <a:gd name="connsiteX4-487" fmla="*/ 0 w 3581732"/>
              <a:gd name="connsiteY4-488" fmla="*/ 5368435 h 5393835"/>
              <a:gd name="connsiteX5-489" fmla="*/ 1471431 w 3581732"/>
              <a:gd name="connsiteY5-490" fmla="*/ 864277 h 5393835"/>
              <a:gd name="connsiteX6-491" fmla="*/ 914174 w 3581732"/>
              <a:gd name="connsiteY6-492" fmla="*/ 927777 h 5393835"/>
              <a:gd name="connsiteX7-493" fmla="*/ 1784517 w 3581732"/>
              <a:gd name="connsiteY7-494" fmla="*/ 0 h 5393835"/>
              <a:gd name="connsiteX0-495" fmla="*/ 1784517 w 3581732"/>
              <a:gd name="connsiteY0-496" fmla="*/ 0 h 5393835"/>
              <a:gd name="connsiteX1-497" fmla="*/ 2667559 w 3581732"/>
              <a:gd name="connsiteY1-498" fmla="*/ 965877 h 5393835"/>
              <a:gd name="connsiteX2-499" fmla="*/ 2084901 w 3581732"/>
              <a:gd name="connsiteY2-500" fmla="*/ 876977 h 5393835"/>
              <a:gd name="connsiteX3-501" fmla="*/ 3581732 w 3581732"/>
              <a:gd name="connsiteY3-502" fmla="*/ 5393835 h 5393835"/>
              <a:gd name="connsiteX4-503" fmla="*/ 0 w 3581732"/>
              <a:gd name="connsiteY4-504" fmla="*/ 5368435 h 5393835"/>
              <a:gd name="connsiteX5-505" fmla="*/ 1471431 w 3581732"/>
              <a:gd name="connsiteY5-506" fmla="*/ 864277 h 5393835"/>
              <a:gd name="connsiteX6-507" fmla="*/ 914174 w 3581732"/>
              <a:gd name="connsiteY6-508" fmla="*/ 927777 h 5393835"/>
              <a:gd name="connsiteX7-509" fmla="*/ 1784517 w 3581732"/>
              <a:gd name="connsiteY7-510" fmla="*/ 0 h 5393835"/>
            </a:gdLst>
            <a:ahLst/>
            <a:cxnLst/>
            <a:rect l="l" t="t" r="r" b="b"/>
            <a:pathLst>
              <a:path w="3581732" h="5393835">
                <a:moveTo>
                  <a:pt x="1784517" y="0"/>
                </a:moveTo>
                <a:lnTo>
                  <a:pt x="2667559" y="965877"/>
                </a:lnTo>
                <a:lnTo>
                  <a:pt x="2084901" y="876977"/>
                </a:lnTo>
                <a:cubicBezTo>
                  <a:pt x="2088545" y="2496896"/>
                  <a:pt x="2498588" y="4116816"/>
                  <a:pt x="3581732" y="5393835"/>
                </a:cubicBezTo>
                <a:lnTo>
                  <a:pt x="0" y="5368435"/>
                </a:lnTo>
                <a:cubicBezTo>
                  <a:pt x="1129710" y="4193016"/>
                  <a:pt x="1383121" y="2661996"/>
                  <a:pt x="1471431" y="864277"/>
                </a:cubicBezTo>
                <a:lnTo>
                  <a:pt x="914174" y="927777"/>
                </a:lnTo>
                <a:lnTo>
                  <a:pt x="1784517" y="0"/>
                </a:lnTo>
                <a:close/>
              </a:path>
            </a:pathLst>
          </a:custGeom>
          <a:gradFill>
            <a:gsLst>
              <a:gs pos="0">
                <a:schemeClr val="accent1">
                  <a:alpha val="50000"/>
                </a:schemeClr>
              </a:gs>
              <a:gs pos="100000">
                <a:schemeClr val="accent2">
                  <a:alpha val="0"/>
                  <a:lumMod val="0"/>
                  <a:lumOff val="10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9248846" y="3168254"/>
            <a:ext cx="1570599" cy="2365698"/>
          </a:xfrm>
          <a:custGeom>
            <a:avLst/>
            <a:gdLst>
              <a:gd name="connsiteX0" fmla="*/ 921143 w 1842285"/>
              <a:gd name="connsiteY0" fmla="*/ 0 h 5812935"/>
              <a:gd name="connsiteX1" fmla="*/ 1842285 w 1842285"/>
              <a:gd name="connsiteY1" fmla="*/ 1588177 h 5812935"/>
              <a:gd name="connsiteX2" fmla="*/ 1323127 w 1842285"/>
              <a:gd name="connsiteY2" fmla="*/ 1588177 h 5812935"/>
              <a:gd name="connsiteX3" fmla="*/ 1715058 w 1842285"/>
              <a:gd name="connsiteY3" fmla="*/ 5812935 h 5812935"/>
              <a:gd name="connsiteX4" fmla="*/ 127226 w 1842285"/>
              <a:gd name="connsiteY4" fmla="*/ 5812935 h 5812935"/>
              <a:gd name="connsiteX5" fmla="*/ 519157 w 1842285"/>
              <a:gd name="connsiteY5" fmla="*/ 1588177 h 5812935"/>
              <a:gd name="connsiteX6" fmla="*/ 0 w 1842285"/>
              <a:gd name="connsiteY6" fmla="*/ 1588177 h 5812935"/>
              <a:gd name="connsiteX0-1" fmla="*/ 1771817 w 2692959"/>
              <a:gd name="connsiteY0-2" fmla="*/ 0 h 6219335"/>
              <a:gd name="connsiteX1-3" fmla="*/ 2692959 w 2692959"/>
              <a:gd name="connsiteY1-4" fmla="*/ 1588177 h 6219335"/>
              <a:gd name="connsiteX2-5" fmla="*/ 2173801 w 2692959"/>
              <a:gd name="connsiteY2-6" fmla="*/ 1588177 h 6219335"/>
              <a:gd name="connsiteX3-7" fmla="*/ 2565732 w 2692959"/>
              <a:gd name="connsiteY3-8" fmla="*/ 5812935 h 6219335"/>
              <a:gd name="connsiteX4-9" fmla="*/ 0 w 2692959"/>
              <a:gd name="connsiteY4-10" fmla="*/ 6219335 h 6219335"/>
              <a:gd name="connsiteX5-11" fmla="*/ 1369831 w 2692959"/>
              <a:gd name="connsiteY5-12" fmla="*/ 1588177 h 6219335"/>
              <a:gd name="connsiteX6-13" fmla="*/ 850674 w 2692959"/>
              <a:gd name="connsiteY6-14" fmla="*/ 1588177 h 6219335"/>
              <a:gd name="connsiteX7" fmla="*/ 1771817 w 2692959"/>
              <a:gd name="connsiteY7" fmla="*/ 0 h 6219335"/>
              <a:gd name="connsiteX0-15" fmla="*/ 1771817 w 3403932"/>
              <a:gd name="connsiteY0-16" fmla="*/ 0 h 6219335"/>
              <a:gd name="connsiteX1-17" fmla="*/ 2692959 w 3403932"/>
              <a:gd name="connsiteY1-18" fmla="*/ 1588177 h 6219335"/>
              <a:gd name="connsiteX2-19" fmla="*/ 2173801 w 3403932"/>
              <a:gd name="connsiteY2-20" fmla="*/ 1588177 h 6219335"/>
              <a:gd name="connsiteX3-21" fmla="*/ 3403932 w 3403932"/>
              <a:gd name="connsiteY3-22" fmla="*/ 6143135 h 6219335"/>
              <a:gd name="connsiteX4-23" fmla="*/ 0 w 3403932"/>
              <a:gd name="connsiteY4-24" fmla="*/ 6219335 h 6219335"/>
              <a:gd name="connsiteX5-25" fmla="*/ 1369831 w 3403932"/>
              <a:gd name="connsiteY5-26" fmla="*/ 1588177 h 6219335"/>
              <a:gd name="connsiteX6-27" fmla="*/ 850674 w 3403932"/>
              <a:gd name="connsiteY6-28" fmla="*/ 1588177 h 6219335"/>
              <a:gd name="connsiteX7-29" fmla="*/ 1771817 w 3403932"/>
              <a:gd name="connsiteY7-30" fmla="*/ 0 h 6219335"/>
              <a:gd name="connsiteX0-31" fmla="*/ 1771817 w 3403932"/>
              <a:gd name="connsiteY0-32" fmla="*/ 0 h 6219335"/>
              <a:gd name="connsiteX1-33" fmla="*/ 2692959 w 3403932"/>
              <a:gd name="connsiteY1-34" fmla="*/ 1588177 h 6219335"/>
              <a:gd name="connsiteX2-35" fmla="*/ 2173801 w 3403932"/>
              <a:gd name="connsiteY2-36" fmla="*/ 1588177 h 6219335"/>
              <a:gd name="connsiteX3-37" fmla="*/ 3403932 w 3403932"/>
              <a:gd name="connsiteY3-38" fmla="*/ 6143135 h 6219335"/>
              <a:gd name="connsiteX4-39" fmla="*/ 0 w 3403932"/>
              <a:gd name="connsiteY4-40" fmla="*/ 6219335 h 6219335"/>
              <a:gd name="connsiteX5-41" fmla="*/ 1369831 w 3403932"/>
              <a:gd name="connsiteY5-42" fmla="*/ 1588177 h 6219335"/>
              <a:gd name="connsiteX6-43" fmla="*/ 850674 w 3403932"/>
              <a:gd name="connsiteY6-44" fmla="*/ 1588177 h 6219335"/>
              <a:gd name="connsiteX7-45" fmla="*/ 1771817 w 3403932"/>
              <a:gd name="connsiteY7-46" fmla="*/ 0 h 6219335"/>
              <a:gd name="connsiteX0-47" fmla="*/ 1771817 w 3403932"/>
              <a:gd name="connsiteY0-48" fmla="*/ 0 h 6219335"/>
              <a:gd name="connsiteX1-49" fmla="*/ 2692959 w 3403932"/>
              <a:gd name="connsiteY1-50" fmla="*/ 1588177 h 6219335"/>
              <a:gd name="connsiteX2-51" fmla="*/ 2173801 w 3403932"/>
              <a:gd name="connsiteY2-52" fmla="*/ 1588177 h 6219335"/>
              <a:gd name="connsiteX3-53" fmla="*/ 3403932 w 3403932"/>
              <a:gd name="connsiteY3-54" fmla="*/ 6143135 h 6219335"/>
              <a:gd name="connsiteX4-55" fmla="*/ 0 w 3403932"/>
              <a:gd name="connsiteY4-56" fmla="*/ 6219335 h 6219335"/>
              <a:gd name="connsiteX5-57" fmla="*/ 1369831 w 3403932"/>
              <a:gd name="connsiteY5-58" fmla="*/ 1588177 h 6219335"/>
              <a:gd name="connsiteX6-59" fmla="*/ 850674 w 3403932"/>
              <a:gd name="connsiteY6-60" fmla="*/ 1588177 h 6219335"/>
              <a:gd name="connsiteX7-61" fmla="*/ 1771817 w 3403932"/>
              <a:gd name="connsiteY7-62" fmla="*/ 0 h 6219335"/>
              <a:gd name="connsiteX0-63" fmla="*/ 1771817 w 3403932"/>
              <a:gd name="connsiteY0-64" fmla="*/ 0 h 6219335"/>
              <a:gd name="connsiteX1-65" fmla="*/ 2692959 w 3403932"/>
              <a:gd name="connsiteY1-66" fmla="*/ 1588177 h 6219335"/>
              <a:gd name="connsiteX2-67" fmla="*/ 2173801 w 3403932"/>
              <a:gd name="connsiteY2-68" fmla="*/ 1588177 h 6219335"/>
              <a:gd name="connsiteX3-69" fmla="*/ 3403932 w 3403932"/>
              <a:gd name="connsiteY3-70" fmla="*/ 6143135 h 6219335"/>
              <a:gd name="connsiteX4-71" fmla="*/ 0 w 3403932"/>
              <a:gd name="connsiteY4-72" fmla="*/ 6219335 h 6219335"/>
              <a:gd name="connsiteX5-73" fmla="*/ 1369831 w 3403932"/>
              <a:gd name="connsiteY5-74" fmla="*/ 1588177 h 6219335"/>
              <a:gd name="connsiteX6-75" fmla="*/ 850674 w 3403932"/>
              <a:gd name="connsiteY6-76" fmla="*/ 1588177 h 6219335"/>
              <a:gd name="connsiteX7-77" fmla="*/ 1771817 w 3403932"/>
              <a:gd name="connsiteY7-78" fmla="*/ 0 h 6219335"/>
              <a:gd name="connsiteX0-79" fmla="*/ 1771817 w 3403932"/>
              <a:gd name="connsiteY0-80" fmla="*/ 0 h 6219335"/>
              <a:gd name="connsiteX1-81" fmla="*/ 2692959 w 3403932"/>
              <a:gd name="connsiteY1-82" fmla="*/ 1588177 h 6219335"/>
              <a:gd name="connsiteX2-83" fmla="*/ 2173801 w 3403932"/>
              <a:gd name="connsiteY2-84" fmla="*/ 1588177 h 6219335"/>
              <a:gd name="connsiteX3-85" fmla="*/ 3403932 w 3403932"/>
              <a:gd name="connsiteY3-86" fmla="*/ 6143135 h 6219335"/>
              <a:gd name="connsiteX4-87" fmla="*/ 0 w 3403932"/>
              <a:gd name="connsiteY4-88" fmla="*/ 6219335 h 6219335"/>
              <a:gd name="connsiteX5-89" fmla="*/ 1369831 w 3403932"/>
              <a:gd name="connsiteY5-90" fmla="*/ 1588177 h 6219335"/>
              <a:gd name="connsiteX6-91" fmla="*/ 850674 w 3403932"/>
              <a:gd name="connsiteY6-92" fmla="*/ 1588177 h 6219335"/>
              <a:gd name="connsiteX7-93" fmla="*/ 1771817 w 3403932"/>
              <a:gd name="connsiteY7-94" fmla="*/ 0 h 6219335"/>
              <a:gd name="connsiteX0-95" fmla="*/ 1771817 w 3403932"/>
              <a:gd name="connsiteY0-96" fmla="*/ 0 h 6219335"/>
              <a:gd name="connsiteX1-97" fmla="*/ 2692959 w 3403932"/>
              <a:gd name="connsiteY1-98" fmla="*/ 1588177 h 6219335"/>
              <a:gd name="connsiteX2-99" fmla="*/ 2173801 w 3403932"/>
              <a:gd name="connsiteY2-100" fmla="*/ 1588177 h 6219335"/>
              <a:gd name="connsiteX3-101" fmla="*/ 3403932 w 3403932"/>
              <a:gd name="connsiteY3-102" fmla="*/ 6143135 h 6219335"/>
              <a:gd name="connsiteX4-103" fmla="*/ 0 w 3403932"/>
              <a:gd name="connsiteY4-104" fmla="*/ 6219335 h 6219335"/>
              <a:gd name="connsiteX5-105" fmla="*/ 1369831 w 3403932"/>
              <a:gd name="connsiteY5-106" fmla="*/ 1588177 h 6219335"/>
              <a:gd name="connsiteX6-107" fmla="*/ 850674 w 3403932"/>
              <a:gd name="connsiteY6-108" fmla="*/ 1588177 h 6219335"/>
              <a:gd name="connsiteX7-109" fmla="*/ 1771817 w 3403932"/>
              <a:gd name="connsiteY7-110" fmla="*/ 0 h 6219335"/>
              <a:gd name="connsiteX0-111" fmla="*/ 1771817 w 3403932"/>
              <a:gd name="connsiteY0-112" fmla="*/ 0 h 6219335"/>
              <a:gd name="connsiteX1-113" fmla="*/ 2692959 w 3403932"/>
              <a:gd name="connsiteY1-114" fmla="*/ 1588177 h 6219335"/>
              <a:gd name="connsiteX2-115" fmla="*/ 2173801 w 3403932"/>
              <a:gd name="connsiteY2-116" fmla="*/ 1588177 h 6219335"/>
              <a:gd name="connsiteX3-117" fmla="*/ 3403932 w 3403932"/>
              <a:gd name="connsiteY3-118" fmla="*/ 6143135 h 6219335"/>
              <a:gd name="connsiteX4-119" fmla="*/ 0 w 3403932"/>
              <a:gd name="connsiteY4-120" fmla="*/ 6219335 h 6219335"/>
              <a:gd name="connsiteX5-121" fmla="*/ 1369831 w 3403932"/>
              <a:gd name="connsiteY5-122" fmla="*/ 1588177 h 6219335"/>
              <a:gd name="connsiteX6-123" fmla="*/ 850674 w 3403932"/>
              <a:gd name="connsiteY6-124" fmla="*/ 1588177 h 6219335"/>
              <a:gd name="connsiteX7-125" fmla="*/ 1771817 w 3403932"/>
              <a:gd name="connsiteY7-126" fmla="*/ 0 h 6219335"/>
              <a:gd name="connsiteX0-127" fmla="*/ 1771817 w 3403932"/>
              <a:gd name="connsiteY0-128" fmla="*/ 0 h 6219335"/>
              <a:gd name="connsiteX1-129" fmla="*/ 2692959 w 3403932"/>
              <a:gd name="connsiteY1-130" fmla="*/ 1588177 h 6219335"/>
              <a:gd name="connsiteX2-131" fmla="*/ 2173801 w 3403932"/>
              <a:gd name="connsiteY2-132" fmla="*/ 1588177 h 6219335"/>
              <a:gd name="connsiteX3-133" fmla="*/ 3403932 w 3403932"/>
              <a:gd name="connsiteY3-134" fmla="*/ 6143135 h 6219335"/>
              <a:gd name="connsiteX4-135" fmla="*/ 0 w 3403932"/>
              <a:gd name="connsiteY4-136" fmla="*/ 6219335 h 6219335"/>
              <a:gd name="connsiteX5-137" fmla="*/ 1369831 w 3403932"/>
              <a:gd name="connsiteY5-138" fmla="*/ 1588177 h 6219335"/>
              <a:gd name="connsiteX6-139" fmla="*/ 825274 w 3403932"/>
              <a:gd name="connsiteY6-140" fmla="*/ 1689777 h 6219335"/>
              <a:gd name="connsiteX7-141" fmla="*/ 1771817 w 3403932"/>
              <a:gd name="connsiteY7-142" fmla="*/ 0 h 6219335"/>
              <a:gd name="connsiteX0-143" fmla="*/ 1771817 w 3403932"/>
              <a:gd name="connsiteY0-144" fmla="*/ 0 h 6219335"/>
              <a:gd name="connsiteX1-145" fmla="*/ 2692959 w 3403932"/>
              <a:gd name="connsiteY1-146" fmla="*/ 1664377 h 6219335"/>
              <a:gd name="connsiteX2-147" fmla="*/ 2173801 w 3403932"/>
              <a:gd name="connsiteY2-148" fmla="*/ 1588177 h 6219335"/>
              <a:gd name="connsiteX3-149" fmla="*/ 3403932 w 3403932"/>
              <a:gd name="connsiteY3-150" fmla="*/ 6143135 h 6219335"/>
              <a:gd name="connsiteX4-151" fmla="*/ 0 w 3403932"/>
              <a:gd name="connsiteY4-152" fmla="*/ 6219335 h 6219335"/>
              <a:gd name="connsiteX5-153" fmla="*/ 1369831 w 3403932"/>
              <a:gd name="connsiteY5-154" fmla="*/ 1588177 h 6219335"/>
              <a:gd name="connsiteX6-155" fmla="*/ 825274 w 3403932"/>
              <a:gd name="connsiteY6-156" fmla="*/ 1689777 h 6219335"/>
              <a:gd name="connsiteX7-157" fmla="*/ 1771817 w 3403932"/>
              <a:gd name="connsiteY7-158" fmla="*/ 0 h 6219335"/>
              <a:gd name="connsiteX0-159" fmla="*/ 1822617 w 3403932"/>
              <a:gd name="connsiteY0-160" fmla="*/ 0 h 5444635"/>
              <a:gd name="connsiteX1-161" fmla="*/ 2692959 w 3403932"/>
              <a:gd name="connsiteY1-162" fmla="*/ 889677 h 5444635"/>
              <a:gd name="connsiteX2-163" fmla="*/ 2173801 w 3403932"/>
              <a:gd name="connsiteY2-164" fmla="*/ 813477 h 5444635"/>
              <a:gd name="connsiteX3-165" fmla="*/ 3403932 w 3403932"/>
              <a:gd name="connsiteY3-166" fmla="*/ 5368435 h 5444635"/>
              <a:gd name="connsiteX4-167" fmla="*/ 0 w 3403932"/>
              <a:gd name="connsiteY4-168" fmla="*/ 5444635 h 5444635"/>
              <a:gd name="connsiteX5-169" fmla="*/ 1369831 w 3403932"/>
              <a:gd name="connsiteY5-170" fmla="*/ 813477 h 5444635"/>
              <a:gd name="connsiteX6-171" fmla="*/ 825274 w 3403932"/>
              <a:gd name="connsiteY6-172" fmla="*/ 915077 h 5444635"/>
              <a:gd name="connsiteX7-173" fmla="*/ 1822617 w 3403932"/>
              <a:gd name="connsiteY7-174" fmla="*/ 0 h 5444635"/>
              <a:gd name="connsiteX0-175" fmla="*/ 1784517 w 3365832"/>
              <a:gd name="connsiteY0-176" fmla="*/ 0 h 5368435"/>
              <a:gd name="connsiteX1-177" fmla="*/ 2654859 w 3365832"/>
              <a:gd name="connsiteY1-178" fmla="*/ 889677 h 5368435"/>
              <a:gd name="connsiteX2-179" fmla="*/ 2135701 w 3365832"/>
              <a:gd name="connsiteY2-180" fmla="*/ 813477 h 5368435"/>
              <a:gd name="connsiteX3-181" fmla="*/ 3365832 w 3365832"/>
              <a:gd name="connsiteY3-182" fmla="*/ 5368435 h 5368435"/>
              <a:gd name="connsiteX4-183" fmla="*/ 0 w 3365832"/>
              <a:gd name="connsiteY4-184" fmla="*/ 5368435 h 5368435"/>
              <a:gd name="connsiteX5-185" fmla="*/ 1331731 w 3365832"/>
              <a:gd name="connsiteY5-186" fmla="*/ 813477 h 5368435"/>
              <a:gd name="connsiteX6-187" fmla="*/ 787174 w 3365832"/>
              <a:gd name="connsiteY6-188" fmla="*/ 915077 h 5368435"/>
              <a:gd name="connsiteX7-189" fmla="*/ 1784517 w 3365832"/>
              <a:gd name="connsiteY7-190" fmla="*/ 0 h 5368435"/>
              <a:gd name="connsiteX0-191" fmla="*/ 1784517 w 3492832"/>
              <a:gd name="connsiteY0-192" fmla="*/ 0 h 5368435"/>
              <a:gd name="connsiteX1-193" fmla="*/ 2654859 w 3492832"/>
              <a:gd name="connsiteY1-194" fmla="*/ 889677 h 5368435"/>
              <a:gd name="connsiteX2-195" fmla="*/ 2135701 w 3492832"/>
              <a:gd name="connsiteY2-196" fmla="*/ 813477 h 5368435"/>
              <a:gd name="connsiteX3-197" fmla="*/ 3492832 w 3492832"/>
              <a:gd name="connsiteY3-198" fmla="*/ 5368435 h 5368435"/>
              <a:gd name="connsiteX4-199" fmla="*/ 0 w 3492832"/>
              <a:gd name="connsiteY4-200" fmla="*/ 5368435 h 5368435"/>
              <a:gd name="connsiteX5-201" fmla="*/ 1331731 w 3492832"/>
              <a:gd name="connsiteY5-202" fmla="*/ 813477 h 5368435"/>
              <a:gd name="connsiteX6-203" fmla="*/ 787174 w 3492832"/>
              <a:gd name="connsiteY6-204" fmla="*/ 915077 h 5368435"/>
              <a:gd name="connsiteX7-205" fmla="*/ 1784517 w 3492832"/>
              <a:gd name="connsiteY7-206" fmla="*/ 0 h 5368435"/>
              <a:gd name="connsiteX0-207" fmla="*/ 1784517 w 3581732"/>
              <a:gd name="connsiteY0-208" fmla="*/ 0 h 5393835"/>
              <a:gd name="connsiteX1-209" fmla="*/ 2654859 w 3581732"/>
              <a:gd name="connsiteY1-210" fmla="*/ 889677 h 5393835"/>
              <a:gd name="connsiteX2-211" fmla="*/ 2135701 w 3581732"/>
              <a:gd name="connsiteY2-212" fmla="*/ 813477 h 5393835"/>
              <a:gd name="connsiteX3-213" fmla="*/ 3581732 w 3581732"/>
              <a:gd name="connsiteY3-214" fmla="*/ 5393835 h 5393835"/>
              <a:gd name="connsiteX4-215" fmla="*/ 0 w 3581732"/>
              <a:gd name="connsiteY4-216" fmla="*/ 5368435 h 5393835"/>
              <a:gd name="connsiteX5-217" fmla="*/ 1331731 w 3581732"/>
              <a:gd name="connsiteY5-218" fmla="*/ 813477 h 5393835"/>
              <a:gd name="connsiteX6-219" fmla="*/ 787174 w 3581732"/>
              <a:gd name="connsiteY6-220" fmla="*/ 915077 h 5393835"/>
              <a:gd name="connsiteX7-221" fmla="*/ 1784517 w 3581732"/>
              <a:gd name="connsiteY7-222" fmla="*/ 0 h 5393835"/>
              <a:gd name="connsiteX0-223" fmla="*/ 1784517 w 3581732"/>
              <a:gd name="connsiteY0-224" fmla="*/ 0 h 5393835"/>
              <a:gd name="connsiteX1-225" fmla="*/ 2654859 w 3581732"/>
              <a:gd name="connsiteY1-226" fmla="*/ 889677 h 5393835"/>
              <a:gd name="connsiteX2-227" fmla="*/ 2135701 w 3581732"/>
              <a:gd name="connsiteY2-228" fmla="*/ 813477 h 5393835"/>
              <a:gd name="connsiteX3-229" fmla="*/ 3581732 w 3581732"/>
              <a:gd name="connsiteY3-230" fmla="*/ 5393835 h 5393835"/>
              <a:gd name="connsiteX4-231" fmla="*/ 0 w 3581732"/>
              <a:gd name="connsiteY4-232" fmla="*/ 5368435 h 5393835"/>
              <a:gd name="connsiteX5-233" fmla="*/ 1331731 w 3581732"/>
              <a:gd name="connsiteY5-234" fmla="*/ 813477 h 5393835"/>
              <a:gd name="connsiteX6-235" fmla="*/ 787174 w 3581732"/>
              <a:gd name="connsiteY6-236" fmla="*/ 915077 h 5393835"/>
              <a:gd name="connsiteX7-237" fmla="*/ 1784517 w 3581732"/>
              <a:gd name="connsiteY7-238" fmla="*/ 0 h 5393835"/>
              <a:gd name="connsiteX0-239" fmla="*/ 1784517 w 3581732"/>
              <a:gd name="connsiteY0-240" fmla="*/ 0 h 5393835"/>
              <a:gd name="connsiteX1-241" fmla="*/ 2654859 w 3581732"/>
              <a:gd name="connsiteY1-242" fmla="*/ 889677 h 5393835"/>
              <a:gd name="connsiteX2-243" fmla="*/ 2135701 w 3581732"/>
              <a:gd name="connsiteY2-244" fmla="*/ 813477 h 5393835"/>
              <a:gd name="connsiteX3-245" fmla="*/ 3581732 w 3581732"/>
              <a:gd name="connsiteY3-246" fmla="*/ 5393835 h 5393835"/>
              <a:gd name="connsiteX4-247" fmla="*/ 0 w 3581732"/>
              <a:gd name="connsiteY4-248" fmla="*/ 5368435 h 5393835"/>
              <a:gd name="connsiteX5-249" fmla="*/ 1331731 w 3581732"/>
              <a:gd name="connsiteY5-250" fmla="*/ 813477 h 5393835"/>
              <a:gd name="connsiteX6-251" fmla="*/ 787174 w 3581732"/>
              <a:gd name="connsiteY6-252" fmla="*/ 915077 h 5393835"/>
              <a:gd name="connsiteX7-253" fmla="*/ 1784517 w 3581732"/>
              <a:gd name="connsiteY7-254" fmla="*/ 0 h 5393835"/>
              <a:gd name="connsiteX0-255" fmla="*/ 1784517 w 3581732"/>
              <a:gd name="connsiteY0-256" fmla="*/ 0 h 5393835"/>
              <a:gd name="connsiteX1-257" fmla="*/ 2654859 w 3581732"/>
              <a:gd name="connsiteY1-258" fmla="*/ 889677 h 5393835"/>
              <a:gd name="connsiteX2-259" fmla="*/ 2135701 w 3581732"/>
              <a:gd name="connsiteY2-260" fmla="*/ 813477 h 5393835"/>
              <a:gd name="connsiteX3-261" fmla="*/ 3581732 w 3581732"/>
              <a:gd name="connsiteY3-262" fmla="*/ 5393835 h 5393835"/>
              <a:gd name="connsiteX4-263" fmla="*/ 0 w 3581732"/>
              <a:gd name="connsiteY4-264" fmla="*/ 5368435 h 5393835"/>
              <a:gd name="connsiteX5-265" fmla="*/ 1331731 w 3581732"/>
              <a:gd name="connsiteY5-266" fmla="*/ 813477 h 5393835"/>
              <a:gd name="connsiteX6-267" fmla="*/ 787174 w 3581732"/>
              <a:gd name="connsiteY6-268" fmla="*/ 915077 h 5393835"/>
              <a:gd name="connsiteX7-269" fmla="*/ 1784517 w 3581732"/>
              <a:gd name="connsiteY7-270" fmla="*/ 0 h 5393835"/>
              <a:gd name="connsiteX0-271" fmla="*/ 1784517 w 3581732"/>
              <a:gd name="connsiteY0-272" fmla="*/ 0 h 5393835"/>
              <a:gd name="connsiteX1-273" fmla="*/ 2654859 w 3581732"/>
              <a:gd name="connsiteY1-274" fmla="*/ 889677 h 5393835"/>
              <a:gd name="connsiteX2-275" fmla="*/ 2135701 w 3581732"/>
              <a:gd name="connsiteY2-276" fmla="*/ 813477 h 5393835"/>
              <a:gd name="connsiteX3-277" fmla="*/ 3581732 w 3581732"/>
              <a:gd name="connsiteY3-278" fmla="*/ 5393835 h 5393835"/>
              <a:gd name="connsiteX4-279" fmla="*/ 0 w 3581732"/>
              <a:gd name="connsiteY4-280" fmla="*/ 5368435 h 5393835"/>
              <a:gd name="connsiteX5-281" fmla="*/ 1331731 w 3581732"/>
              <a:gd name="connsiteY5-282" fmla="*/ 813477 h 5393835"/>
              <a:gd name="connsiteX6-283" fmla="*/ 787174 w 3581732"/>
              <a:gd name="connsiteY6-284" fmla="*/ 915077 h 5393835"/>
              <a:gd name="connsiteX7-285" fmla="*/ 1784517 w 3581732"/>
              <a:gd name="connsiteY7-286" fmla="*/ 0 h 5393835"/>
              <a:gd name="connsiteX0-287" fmla="*/ 1784517 w 3581732"/>
              <a:gd name="connsiteY0-288" fmla="*/ 0 h 5393835"/>
              <a:gd name="connsiteX1-289" fmla="*/ 2654859 w 3581732"/>
              <a:gd name="connsiteY1-290" fmla="*/ 889677 h 5393835"/>
              <a:gd name="connsiteX2-291" fmla="*/ 2110301 w 3581732"/>
              <a:gd name="connsiteY2-292" fmla="*/ 711877 h 5393835"/>
              <a:gd name="connsiteX3-293" fmla="*/ 3581732 w 3581732"/>
              <a:gd name="connsiteY3-294" fmla="*/ 5393835 h 5393835"/>
              <a:gd name="connsiteX4-295" fmla="*/ 0 w 3581732"/>
              <a:gd name="connsiteY4-296" fmla="*/ 5368435 h 5393835"/>
              <a:gd name="connsiteX5-297" fmla="*/ 1331731 w 3581732"/>
              <a:gd name="connsiteY5-298" fmla="*/ 813477 h 5393835"/>
              <a:gd name="connsiteX6-299" fmla="*/ 787174 w 3581732"/>
              <a:gd name="connsiteY6-300" fmla="*/ 915077 h 5393835"/>
              <a:gd name="connsiteX7-301" fmla="*/ 1784517 w 3581732"/>
              <a:gd name="connsiteY7-302" fmla="*/ 0 h 5393835"/>
              <a:gd name="connsiteX0-303" fmla="*/ 1784517 w 3581732"/>
              <a:gd name="connsiteY0-304" fmla="*/ 0 h 5393835"/>
              <a:gd name="connsiteX1-305" fmla="*/ 2654859 w 3581732"/>
              <a:gd name="connsiteY1-306" fmla="*/ 889677 h 5393835"/>
              <a:gd name="connsiteX2-307" fmla="*/ 2110301 w 3581732"/>
              <a:gd name="connsiteY2-308" fmla="*/ 711877 h 5393835"/>
              <a:gd name="connsiteX3-309" fmla="*/ 3581732 w 3581732"/>
              <a:gd name="connsiteY3-310" fmla="*/ 5393835 h 5393835"/>
              <a:gd name="connsiteX4-311" fmla="*/ 0 w 3581732"/>
              <a:gd name="connsiteY4-312" fmla="*/ 5368435 h 5393835"/>
              <a:gd name="connsiteX5-313" fmla="*/ 1331731 w 3581732"/>
              <a:gd name="connsiteY5-314" fmla="*/ 737277 h 5393835"/>
              <a:gd name="connsiteX6-315" fmla="*/ 787174 w 3581732"/>
              <a:gd name="connsiteY6-316" fmla="*/ 915077 h 5393835"/>
              <a:gd name="connsiteX7-317" fmla="*/ 1784517 w 3581732"/>
              <a:gd name="connsiteY7-318" fmla="*/ 0 h 5393835"/>
              <a:gd name="connsiteX0-319" fmla="*/ 1784517 w 3581732"/>
              <a:gd name="connsiteY0-320" fmla="*/ 0 h 5393835"/>
              <a:gd name="connsiteX1-321" fmla="*/ 2654859 w 3581732"/>
              <a:gd name="connsiteY1-322" fmla="*/ 889677 h 5393835"/>
              <a:gd name="connsiteX2-323" fmla="*/ 2110301 w 3581732"/>
              <a:gd name="connsiteY2-324" fmla="*/ 711877 h 5393835"/>
              <a:gd name="connsiteX3-325" fmla="*/ 3581732 w 3581732"/>
              <a:gd name="connsiteY3-326" fmla="*/ 5393835 h 5393835"/>
              <a:gd name="connsiteX4-327" fmla="*/ 0 w 3581732"/>
              <a:gd name="connsiteY4-328" fmla="*/ 5368435 h 5393835"/>
              <a:gd name="connsiteX5-329" fmla="*/ 1331731 w 3581732"/>
              <a:gd name="connsiteY5-330" fmla="*/ 749977 h 5393835"/>
              <a:gd name="connsiteX6-331" fmla="*/ 787174 w 3581732"/>
              <a:gd name="connsiteY6-332" fmla="*/ 915077 h 5393835"/>
              <a:gd name="connsiteX7-333" fmla="*/ 1784517 w 3581732"/>
              <a:gd name="connsiteY7-334" fmla="*/ 0 h 5393835"/>
              <a:gd name="connsiteX0-335" fmla="*/ 1784517 w 3581732"/>
              <a:gd name="connsiteY0-336" fmla="*/ 0 h 5393835"/>
              <a:gd name="connsiteX1-337" fmla="*/ 2654859 w 3581732"/>
              <a:gd name="connsiteY1-338" fmla="*/ 889677 h 5393835"/>
              <a:gd name="connsiteX2-339" fmla="*/ 2110301 w 3581732"/>
              <a:gd name="connsiteY2-340" fmla="*/ 711877 h 5393835"/>
              <a:gd name="connsiteX3-341" fmla="*/ 3581732 w 3581732"/>
              <a:gd name="connsiteY3-342" fmla="*/ 5393835 h 5393835"/>
              <a:gd name="connsiteX4-343" fmla="*/ 0 w 3581732"/>
              <a:gd name="connsiteY4-344" fmla="*/ 5368435 h 5393835"/>
              <a:gd name="connsiteX5-345" fmla="*/ 1331731 w 3581732"/>
              <a:gd name="connsiteY5-346" fmla="*/ 711877 h 5393835"/>
              <a:gd name="connsiteX6-347" fmla="*/ 787174 w 3581732"/>
              <a:gd name="connsiteY6-348" fmla="*/ 915077 h 5393835"/>
              <a:gd name="connsiteX7-349" fmla="*/ 1784517 w 3581732"/>
              <a:gd name="connsiteY7-350" fmla="*/ 0 h 5393835"/>
              <a:gd name="connsiteX0-351" fmla="*/ 1784517 w 3581732"/>
              <a:gd name="connsiteY0-352" fmla="*/ 0 h 5393835"/>
              <a:gd name="connsiteX1-353" fmla="*/ 2654859 w 3581732"/>
              <a:gd name="connsiteY1-354" fmla="*/ 915077 h 5393835"/>
              <a:gd name="connsiteX2-355" fmla="*/ 2110301 w 3581732"/>
              <a:gd name="connsiteY2-356" fmla="*/ 711877 h 5393835"/>
              <a:gd name="connsiteX3-357" fmla="*/ 3581732 w 3581732"/>
              <a:gd name="connsiteY3-358" fmla="*/ 5393835 h 5393835"/>
              <a:gd name="connsiteX4-359" fmla="*/ 0 w 3581732"/>
              <a:gd name="connsiteY4-360" fmla="*/ 5368435 h 5393835"/>
              <a:gd name="connsiteX5-361" fmla="*/ 1331731 w 3581732"/>
              <a:gd name="connsiteY5-362" fmla="*/ 711877 h 5393835"/>
              <a:gd name="connsiteX6-363" fmla="*/ 787174 w 3581732"/>
              <a:gd name="connsiteY6-364" fmla="*/ 915077 h 5393835"/>
              <a:gd name="connsiteX7-365" fmla="*/ 1784517 w 3581732"/>
              <a:gd name="connsiteY7-366" fmla="*/ 0 h 5393835"/>
              <a:gd name="connsiteX0-367" fmla="*/ 1784517 w 3581732"/>
              <a:gd name="connsiteY0-368" fmla="*/ 0 h 5393835"/>
              <a:gd name="connsiteX1-369" fmla="*/ 2692959 w 3581732"/>
              <a:gd name="connsiteY1-370" fmla="*/ 902377 h 5393835"/>
              <a:gd name="connsiteX2-371" fmla="*/ 2110301 w 3581732"/>
              <a:gd name="connsiteY2-372" fmla="*/ 711877 h 5393835"/>
              <a:gd name="connsiteX3-373" fmla="*/ 3581732 w 3581732"/>
              <a:gd name="connsiteY3-374" fmla="*/ 5393835 h 5393835"/>
              <a:gd name="connsiteX4-375" fmla="*/ 0 w 3581732"/>
              <a:gd name="connsiteY4-376" fmla="*/ 5368435 h 5393835"/>
              <a:gd name="connsiteX5-377" fmla="*/ 1331731 w 3581732"/>
              <a:gd name="connsiteY5-378" fmla="*/ 711877 h 5393835"/>
              <a:gd name="connsiteX6-379" fmla="*/ 787174 w 3581732"/>
              <a:gd name="connsiteY6-380" fmla="*/ 915077 h 5393835"/>
              <a:gd name="connsiteX7-381" fmla="*/ 1784517 w 3581732"/>
              <a:gd name="connsiteY7-382" fmla="*/ 0 h 5393835"/>
              <a:gd name="connsiteX0-383" fmla="*/ 1784517 w 3581732"/>
              <a:gd name="connsiteY0-384" fmla="*/ 0 h 5393835"/>
              <a:gd name="connsiteX1-385" fmla="*/ 2692959 w 3581732"/>
              <a:gd name="connsiteY1-386" fmla="*/ 902377 h 5393835"/>
              <a:gd name="connsiteX2-387" fmla="*/ 2110301 w 3581732"/>
              <a:gd name="connsiteY2-388" fmla="*/ 711877 h 5393835"/>
              <a:gd name="connsiteX3-389" fmla="*/ 3581732 w 3581732"/>
              <a:gd name="connsiteY3-390" fmla="*/ 5393835 h 5393835"/>
              <a:gd name="connsiteX4-391" fmla="*/ 0 w 3581732"/>
              <a:gd name="connsiteY4-392" fmla="*/ 5368435 h 5393835"/>
              <a:gd name="connsiteX5-393" fmla="*/ 1484131 w 3581732"/>
              <a:gd name="connsiteY5-394" fmla="*/ 699177 h 5393835"/>
              <a:gd name="connsiteX6-395" fmla="*/ 787174 w 3581732"/>
              <a:gd name="connsiteY6-396" fmla="*/ 915077 h 5393835"/>
              <a:gd name="connsiteX7-397" fmla="*/ 1784517 w 3581732"/>
              <a:gd name="connsiteY7-398" fmla="*/ 0 h 5393835"/>
              <a:gd name="connsiteX0-399" fmla="*/ 1784517 w 3581732"/>
              <a:gd name="connsiteY0-400" fmla="*/ 0 h 5393835"/>
              <a:gd name="connsiteX1-401" fmla="*/ 2692959 w 3581732"/>
              <a:gd name="connsiteY1-402" fmla="*/ 902377 h 5393835"/>
              <a:gd name="connsiteX2-403" fmla="*/ 2110301 w 3581732"/>
              <a:gd name="connsiteY2-404" fmla="*/ 711877 h 5393835"/>
              <a:gd name="connsiteX3-405" fmla="*/ 3581732 w 3581732"/>
              <a:gd name="connsiteY3-406" fmla="*/ 5393835 h 5393835"/>
              <a:gd name="connsiteX4-407" fmla="*/ 0 w 3581732"/>
              <a:gd name="connsiteY4-408" fmla="*/ 5368435 h 5393835"/>
              <a:gd name="connsiteX5-409" fmla="*/ 1484131 w 3581732"/>
              <a:gd name="connsiteY5-410" fmla="*/ 699177 h 5393835"/>
              <a:gd name="connsiteX6-411" fmla="*/ 787174 w 3581732"/>
              <a:gd name="connsiteY6-412" fmla="*/ 915077 h 5393835"/>
              <a:gd name="connsiteX7-413" fmla="*/ 1784517 w 3581732"/>
              <a:gd name="connsiteY7-414" fmla="*/ 0 h 5393835"/>
              <a:gd name="connsiteX0-415" fmla="*/ 1784517 w 3581732"/>
              <a:gd name="connsiteY0-416" fmla="*/ 0 h 5393835"/>
              <a:gd name="connsiteX1-417" fmla="*/ 2692959 w 3581732"/>
              <a:gd name="connsiteY1-418" fmla="*/ 902377 h 5393835"/>
              <a:gd name="connsiteX2-419" fmla="*/ 2110301 w 3581732"/>
              <a:gd name="connsiteY2-420" fmla="*/ 711877 h 5393835"/>
              <a:gd name="connsiteX3-421" fmla="*/ 3581732 w 3581732"/>
              <a:gd name="connsiteY3-422" fmla="*/ 5393835 h 5393835"/>
              <a:gd name="connsiteX4-423" fmla="*/ 0 w 3581732"/>
              <a:gd name="connsiteY4-424" fmla="*/ 5368435 h 5393835"/>
              <a:gd name="connsiteX5-425" fmla="*/ 1484131 w 3581732"/>
              <a:gd name="connsiteY5-426" fmla="*/ 699177 h 5393835"/>
              <a:gd name="connsiteX6-427" fmla="*/ 914174 w 3581732"/>
              <a:gd name="connsiteY6-428" fmla="*/ 775377 h 5393835"/>
              <a:gd name="connsiteX7-429" fmla="*/ 1784517 w 3581732"/>
              <a:gd name="connsiteY7-430" fmla="*/ 0 h 5393835"/>
              <a:gd name="connsiteX0-431" fmla="*/ 1784517 w 3581732"/>
              <a:gd name="connsiteY0-432" fmla="*/ 0 h 5393835"/>
              <a:gd name="connsiteX1-433" fmla="*/ 2692959 w 3581732"/>
              <a:gd name="connsiteY1-434" fmla="*/ 762677 h 5393835"/>
              <a:gd name="connsiteX2-435" fmla="*/ 2110301 w 3581732"/>
              <a:gd name="connsiteY2-436" fmla="*/ 711877 h 5393835"/>
              <a:gd name="connsiteX3-437" fmla="*/ 3581732 w 3581732"/>
              <a:gd name="connsiteY3-438" fmla="*/ 5393835 h 5393835"/>
              <a:gd name="connsiteX4-439" fmla="*/ 0 w 3581732"/>
              <a:gd name="connsiteY4-440" fmla="*/ 5368435 h 5393835"/>
              <a:gd name="connsiteX5-441" fmla="*/ 1484131 w 3581732"/>
              <a:gd name="connsiteY5-442" fmla="*/ 699177 h 5393835"/>
              <a:gd name="connsiteX6-443" fmla="*/ 914174 w 3581732"/>
              <a:gd name="connsiteY6-444" fmla="*/ 775377 h 5393835"/>
              <a:gd name="connsiteX7-445" fmla="*/ 1784517 w 3581732"/>
              <a:gd name="connsiteY7-446" fmla="*/ 0 h 5393835"/>
              <a:gd name="connsiteX0-447" fmla="*/ 1784517 w 3581732"/>
              <a:gd name="connsiteY0-448" fmla="*/ 0 h 5393835"/>
              <a:gd name="connsiteX1-449" fmla="*/ 2667559 w 3581732"/>
              <a:gd name="connsiteY1-450" fmla="*/ 965877 h 5393835"/>
              <a:gd name="connsiteX2-451" fmla="*/ 2110301 w 3581732"/>
              <a:gd name="connsiteY2-452" fmla="*/ 711877 h 5393835"/>
              <a:gd name="connsiteX3-453" fmla="*/ 3581732 w 3581732"/>
              <a:gd name="connsiteY3-454" fmla="*/ 5393835 h 5393835"/>
              <a:gd name="connsiteX4-455" fmla="*/ 0 w 3581732"/>
              <a:gd name="connsiteY4-456" fmla="*/ 5368435 h 5393835"/>
              <a:gd name="connsiteX5-457" fmla="*/ 1484131 w 3581732"/>
              <a:gd name="connsiteY5-458" fmla="*/ 699177 h 5393835"/>
              <a:gd name="connsiteX6-459" fmla="*/ 914174 w 3581732"/>
              <a:gd name="connsiteY6-460" fmla="*/ 775377 h 5393835"/>
              <a:gd name="connsiteX7-461" fmla="*/ 1784517 w 3581732"/>
              <a:gd name="connsiteY7-462" fmla="*/ 0 h 5393835"/>
              <a:gd name="connsiteX0-463" fmla="*/ 1784517 w 3581732"/>
              <a:gd name="connsiteY0-464" fmla="*/ 0 h 5393835"/>
              <a:gd name="connsiteX1-465" fmla="*/ 2667559 w 3581732"/>
              <a:gd name="connsiteY1-466" fmla="*/ 965877 h 5393835"/>
              <a:gd name="connsiteX2-467" fmla="*/ 2110301 w 3581732"/>
              <a:gd name="connsiteY2-468" fmla="*/ 711877 h 5393835"/>
              <a:gd name="connsiteX3-469" fmla="*/ 3581732 w 3581732"/>
              <a:gd name="connsiteY3-470" fmla="*/ 5393835 h 5393835"/>
              <a:gd name="connsiteX4-471" fmla="*/ 0 w 3581732"/>
              <a:gd name="connsiteY4-472" fmla="*/ 5368435 h 5393835"/>
              <a:gd name="connsiteX5-473" fmla="*/ 1484131 w 3581732"/>
              <a:gd name="connsiteY5-474" fmla="*/ 699177 h 5393835"/>
              <a:gd name="connsiteX6-475" fmla="*/ 914174 w 3581732"/>
              <a:gd name="connsiteY6-476" fmla="*/ 927777 h 5393835"/>
              <a:gd name="connsiteX7-477" fmla="*/ 1784517 w 3581732"/>
              <a:gd name="connsiteY7-478" fmla="*/ 0 h 5393835"/>
              <a:gd name="connsiteX0-479" fmla="*/ 1784517 w 3581732"/>
              <a:gd name="connsiteY0-480" fmla="*/ 0 h 5393835"/>
              <a:gd name="connsiteX1-481" fmla="*/ 2667559 w 3581732"/>
              <a:gd name="connsiteY1-482" fmla="*/ 965877 h 5393835"/>
              <a:gd name="connsiteX2-483" fmla="*/ 2110301 w 3581732"/>
              <a:gd name="connsiteY2-484" fmla="*/ 711877 h 5393835"/>
              <a:gd name="connsiteX3-485" fmla="*/ 3581732 w 3581732"/>
              <a:gd name="connsiteY3-486" fmla="*/ 5393835 h 5393835"/>
              <a:gd name="connsiteX4-487" fmla="*/ 0 w 3581732"/>
              <a:gd name="connsiteY4-488" fmla="*/ 5368435 h 5393835"/>
              <a:gd name="connsiteX5-489" fmla="*/ 1471431 w 3581732"/>
              <a:gd name="connsiteY5-490" fmla="*/ 864277 h 5393835"/>
              <a:gd name="connsiteX6-491" fmla="*/ 914174 w 3581732"/>
              <a:gd name="connsiteY6-492" fmla="*/ 927777 h 5393835"/>
              <a:gd name="connsiteX7-493" fmla="*/ 1784517 w 3581732"/>
              <a:gd name="connsiteY7-494" fmla="*/ 0 h 5393835"/>
              <a:gd name="connsiteX0-495" fmla="*/ 1784517 w 3581732"/>
              <a:gd name="connsiteY0-496" fmla="*/ 0 h 5393835"/>
              <a:gd name="connsiteX1-497" fmla="*/ 2667559 w 3581732"/>
              <a:gd name="connsiteY1-498" fmla="*/ 965877 h 5393835"/>
              <a:gd name="connsiteX2-499" fmla="*/ 2084901 w 3581732"/>
              <a:gd name="connsiteY2-500" fmla="*/ 876977 h 5393835"/>
              <a:gd name="connsiteX3-501" fmla="*/ 3581732 w 3581732"/>
              <a:gd name="connsiteY3-502" fmla="*/ 5393835 h 5393835"/>
              <a:gd name="connsiteX4-503" fmla="*/ 0 w 3581732"/>
              <a:gd name="connsiteY4-504" fmla="*/ 5368435 h 5393835"/>
              <a:gd name="connsiteX5-505" fmla="*/ 1471431 w 3581732"/>
              <a:gd name="connsiteY5-506" fmla="*/ 864277 h 5393835"/>
              <a:gd name="connsiteX6-507" fmla="*/ 914174 w 3581732"/>
              <a:gd name="connsiteY6-508" fmla="*/ 927777 h 5393835"/>
              <a:gd name="connsiteX7-509" fmla="*/ 1784517 w 3581732"/>
              <a:gd name="connsiteY7-510" fmla="*/ 0 h 5393835"/>
            </a:gdLst>
            <a:ahLst/>
            <a:cxnLst/>
            <a:rect l="l" t="t" r="r" b="b"/>
            <a:pathLst>
              <a:path w="3581732" h="5393835">
                <a:moveTo>
                  <a:pt x="1784517" y="0"/>
                </a:moveTo>
                <a:lnTo>
                  <a:pt x="2667559" y="965877"/>
                </a:lnTo>
                <a:lnTo>
                  <a:pt x="2084901" y="876977"/>
                </a:lnTo>
                <a:cubicBezTo>
                  <a:pt x="2088545" y="2496896"/>
                  <a:pt x="2498588" y="4116816"/>
                  <a:pt x="3581732" y="5393835"/>
                </a:cubicBezTo>
                <a:lnTo>
                  <a:pt x="0" y="5368435"/>
                </a:lnTo>
                <a:cubicBezTo>
                  <a:pt x="1129710" y="4193016"/>
                  <a:pt x="1383121" y="2661996"/>
                  <a:pt x="1471431" y="864277"/>
                </a:cubicBezTo>
                <a:lnTo>
                  <a:pt x="914174" y="927777"/>
                </a:lnTo>
                <a:lnTo>
                  <a:pt x="1784517" y="0"/>
                </a:lnTo>
                <a:close/>
              </a:path>
            </a:pathLst>
          </a:custGeom>
          <a:gradFill>
            <a:gsLst>
              <a:gs pos="0">
                <a:schemeClr val="accent1">
                  <a:alpha val="15000"/>
                </a:schemeClr>
              </a:gs>
              <a:gs pos="100000">
                <a:schemeClr val="accent2">
                  <a:alpha val="0"/>
                  <a:lumMod val="0"/>
                  <a:lumOff val="10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1043125" y="3570662"/>
            <a:ext cx="1570599" cy="2365698"/>
          </a:xfrm>
          <a:custGeom>
            <a:avLst/>
            <a:gdLst>
              <a:gd name="connsiteX0" fmla="*/ 921143 w 1842285"/>
              <a:gd name="connsiteY0" fmla="*/ 0 h 5812935"/>
              <a:gd name="connsiteX1" fmla="*/ 1842285 w 1842285"/>
              <a:gd name="connsiteY1" fmla="*/ 1588177 h 5812935"/>
              <a:gd name="connsiteX2" fmla="*/ 1323127 w 1842285"/>
              <a:gd name="connsiteY2" fmla="*/ 1588177 h 5812935"/>
              <a:gd name="connsiteX3" fmla="*/ 1715058 w 1842285"/>
              <a:gd name="connsiteY3" fmla="*/ 5812935 h 5812935"/>
              <a:gd name="connsiteX4" fmla="*/ 127226 w 1842285"/>
              <a:gd name="connsiteY4" fmla="*/ 5812935 h 5812935"/>
              <a:gd name="connsiteX5" fmla="*/ 519157 w 1842285"/>
              <a:gd name="connsiteY5" fmla="*/ 1588177 h 5812935"/>
              <a:gd name="connsiteX6" fmla="*/ 0 w 1842285"/>
              <a:gd name="connsiteY6" fmla="*/ 1588177 h 5812935"/>
              <a:gd name="connsiteX0-1" fmla="*/ 1771817 w 2692959"/>
              <a:gd name="connsiteY0-2" fmla="*/ 0 h 6219335"/>
              <a:gd name="connsiteX1-3" fmla="*/ 2692959 w 2692959"/>
              <a:gd name="connsiteY1-4" fmla="*/ 1588177 h 6219335"/>
              <a:gd name="connsiteX2-5" fmla="*/ 2173801 w 2692959"/>
              <a:gd name="connsiteY2-6" fmla="*/ 1588177 h 6219335"/>
              <a:gd name="connsiteX3-7" fmla="*/ 2565732 w 2692959"/>
              <a:gd name="connsiteY3-8" fmla="*/ 5812935 h 6219335"/>
              <a:gd name="connsiteX4-9" fmla="*/ 0 w 2692959"/>
              <a:gd name="connsiteY4-10" fmla="*/ 6219335 h 6219335"/>
              <a:gd name="connsiteX5-11" fmla="*/ 1369831 w 2692959"/>
              <a:gd name="connsiteY5-12" fmla="*/ 1588177 h 6219335"/>
              <a:gd name="connsiteX6-13" fmla="*/ 850674 w 2692959"/>
              <a:gd name="connsiteY6-14" fmla="*/ 1588177 h 6219335"/>
              <a:gd name="connsiteX7" fmla="*/ 1771817 w 2692959"/>
              <a:gd name="connsiteY7" fmla="*/ 0 h 6219335"/>
              <a:gd name="connsiteX0-15" fmla="*/ 1771817 w 3403932"/>
              <a:gd name="connsiteY0-16" fmla="*/ 0 h 6219335"/>
              <a:gd name="connsiteX1-17" fmla="*/ 2692959 w 3403932"/>
              <a:gd name="connsiteY1-18" fmla="*/ 1588177 h 6219335"/>
              <a:gd name="connsiteX2-19" fmla="*/ 2173801 w 3403932"/>
              <a:gd name="connsiteY2-20" fmla="*/ 1588177 h 6219335"/>
              <a:gd name="connsiteX3-21" fmla="*/ 3403932 w 3403932"/>
              <a:gd name="connsiteY3-22" fmla="*/ 6143135 h 6219335"/>
              <a:gd name="connsiteX4-23" fmla="*/ 0 w 3403932"/>
              <a:gd name="connsiteY4-24" fmla="*/ 6219335 h 6219335"/>
              <a:gd name="connsiteX5-25" fmla="*/ 1369831 w 3403932"/>
              <a:gd name="connsiteY5-26" fmla="*/ 1588177 h 6219335"/>
              <a:gd name="connsiteX6-27" fmla="*/ 850674 w 3403932"/>
              <a:gd name="connsiteY6-28" fmla="*/ 1588177 h 6219335"/>
              <a:gd name="connsiteX7-29" fmla="*/ 1771817 w 3403932"/>
              <a:gd name="connsiteY7-30" fmla="*/ 0 h 6219335"/>
              <a:gd name="connsiteX0-31" fmla="*/ 1771817 w 3403932"/>
              <a:gd name="connsiteY0-32" fmla="*/ 0 h 6219335"/>
              <a:gd name="connsiteX1-33" fmla="*/ 2692959 w 3403932"/>
              <a:gd name="connsiteY1-34" fmla="*/ 1588177 h 6219335"/>
              <a:gd name="connsiteX2-35" fmla="*/ 2173801 w 3403932"/>
              <a:gd name="connsiteY2-36" fmla="*/ 1588177 h 6219335"/>
              <a:gd name="connsiteX3-37" fmla="*/ 3403932 w 3403932"/>
              <a:gd name="connsiteY3-38" fmla="*/ 6143135 h 6219335"/>
              <a:gd name="connsiteX4-39" fmla="*/ 0 w 3403932"/>
              <a:gd name="connsiteY4-40" fmla="*/ 6219335 h 6219335"/>
              <a:gd name="connsiteX5-41" fmla="*/ 1369831 w 3403932"/>
              <a:gd name="connsiteY5-42" fmla="*/ 1588177 h 6219335"/>
              <a:gd name="connsiteX6-43" fmla="*/ 850674 w 3403932"/>
              <a:gd name="connsiteY6-44" fmla="*/ 1588177 h 6219335"/>
              <a:gd name="connsiteX7-45" fmla="*/ 1771817 w 3403932"/>
              <a:gd name="connsiteY7-46" fmla="*/ 0 h 6219335"/>
              <a:gd name="connsiteX0-47" fmla="*/ 1771817 w 3403932"/>
              <a:gd name="connsiteY0-48" fmla="*/ 0 h 6219335"/>
              <a:gd name="connsiteX1-49" fmla="*/ 2692959 w 3403932"/>
              <a:gd name="connsiteY1-50" fmla="*/ 1588177 h 6219335"/>
              <a:gd name="connsiteX2-51" fmla="*/ 2173801 w 3403932"/>
              <a:gd name="connsiteY2-52" fmla="*/ 1588177 h 6219335"/>
              <a:gd name="connsiteX3-53" fmla="*/ 3403932 w 3403932"/>
              <a:gd name="connsiteY3-54" fmla="*/ 6143135 h 6219335"/>
              <a:gd name="connsiteX4-55" fmla="*/ 0 w 3403932"/>
              <a:gd name="connsiteY4-56" fmla="*/ 6219335 h 6219335"/>
              <a:gd name="connsiteX5-57" fmla="*/ 1369831 w 3403932"/>
              <a:gd name="connsiteY5-58" fmla="*/ 1588177 h 6219335"/>
              <a:gd name="connsiteX6-59" fmla="*/ 850674 w 3403932"/>
              <a:gd name="connsiteY6-60" fmla="*/ 1588177 h 6219335"/>
              <a:gd name="connsiteX7-61" fmla="*/ 1771817 w 3403932"/>
              <a:gd name="connsiteY7-62" fmla="*/ 0 h 6219335"/>
              <a:gd name="connsiteX0-63" fmla="*/ 1771817 w 3403932"/>
              <a:gd name="connsiteY0-64" fmla="*/ 0 h 6219335"/>
              <a:gd name="connsiteX1-65" fmla="*/ 2692959 w 3403932"/>
              <a:gd name="connsiteY1-66" fmla="*/ 1588177 h 6219335"/>
              <a:gd name="connsiteX2-67" fmla="*/ 2173801 w 3403932"/>
              <a:gd name="connsiteY2-68" fmla="*/ 1588177 h 6219335"/>
              <a:gd name="connsiteX3-69" fmla="*/ 3403932 w 3403932"/>
              <a:gd name="connsiteY3-70" fmla="*/ 6143135 h 6219335"/>
              <a:gd name="connsiteX4-71" fmla="*/ 0 w 3403932"/>
              <a:gd name="connsiteY4-72" fmla="*/ 6219335 h 6219335"/>
              <a:gd name="connsiteX5-73" fmla="*/ 1369831 w 3403932"/>
              <a:gd name="connsiteY5-74" fmla="*/ 1588177 h 6219335"/>
              <a:gd name="connsiteX6-75" fmla="*/ 850674 w 3403932"/>
              <a:gd name="connsiteY6-76" fmla="*/ 1588177 h 6219335"/>
              <a:gd name="connsiteX7-77" fmla="*/ 1771817 w 3403932"/>
              <a:gd name="connsiteY7-78" fmla="*/ 0 h 6219335"/>
              <a:gd name="connsiteX0-79" fmla="*/ 1771817 w 3403932"/>
              <a:gd name="connsiteY0-80" fmla="*/ 0 h 6219335"/>
              <a:gd name="connsiteX1-81" fmla="*/ 2692959 w 3403932"/>
              <a:gd name="connsiteY1-82" fmla="*/ 1588177 h 6219335"/>
              <a:gd name="connsiteX2-83" fmla="*/ 2173801 w 3403932"/>
              <a:gd name="connsiteY2-84" fmla="*/ 1588177 h 6219335"/>
              <a:gd name="connsiteX3-85" fmla="*/ 3403932 w 3403932"/>
              <a:gd name="connsiteY3-86" fmla="*/ 6143135 h 6219335"/>
              <a:gd name="connsiteX4-87" fmla="*/ 0 w 3403932"/>
              <a:gd name="connsiteY4-88" fmla="*/ 6219335 h 6219335"/>
              <a:gd name="connsiteX5-89" fmla="*/ 1369831 w 3403932"/>
              <a:gd name="connsiteY5-90" fmla="*/ 1588177 h 6219335"/>
              <a:gd name="connsiteX6-91" fmla="*/ 850674 w 3403932"/>
              <a:gd name="connsiteY6-92" fmla="*/ 1588177 h 6219335"/>
              <a:gd name="connsiteX7-93" fmla="*/ 1771817 w 3403932"/>
              <a:gd name="connsiteY7-94" fmla="*/ 0 h 6219335"/>
              <a:gd name="connsiteX0-95" fmla="*/ 1771817 w 3403932"/>
              <a:gd name="connsiteY0-96" fmla="*/ 0 h 6219335"/>
              <a:gd name="connsiteX1-97" fmla="*/ 2692959 w 3403932"/>
              <a:gd name="connsiteY1-98" fmla="*/ 1588177 h 6219335"/>
              <a:gd name="connsiteX2-99" fmla="*/ 2173801 w 3403932"/>
              <a:gd name="connsiteY2-100" fmla="*/ 1588177 h 6219335"/>
              <a:gd name="connsiteX3-101" fmla="*/ 3403932 w 3403932"/>
              <a:gd name="connsiteY3-102" fmla="*/ 6143135 h 6219335"/>
              <a:gd name="connsiteX4-103" fmla="*/ 0 w 3403932"/>
              <a:gd name="connsiteY4-104" fmla="*/ 6219335 h 6219335"/>
              <a:gd name="connsiteX5-105" fmla="*/ 1369831 w 3403932"/>
              <a:gd name="connsiteY5-106" fmla="*/ 1588177 h 6219335"/>
              <a:gd name="connsiteX6-107" fmla="*/ 850674 w 3403932"/>
              <a:gd name="connsiteY6-108" fmla="*/ 1588177 h 6219335"/>
              <a:gd name="connsiteX7-109" fmla="*/ 1771817 w 3403932"/>
              <a:gd name="connsiteY7-110" fmla="*/ 0 h 6219335"/>
              <a:gd name="connsiteX0-111" fmla="*/ 1771817 w 3403932"/>
              <a:gd name="connsiteY0-112" fmla="*/ 0 h 6219335"/>
              <a:gd name="connsiteX1-113" fmla="*/ 2692959 w 3403932"/>
              <a:gd name="connsiteY1-114" fmla="*/ 1588177 h 6219335"/>
              <a:gd name="connsiteX2-115" fmla="*/ 2173801 w 3403932"/>
              <a:gd name="connsiteY2-116" fmla="*/ 1588177 h 6219335"/>
              <a:gd name="connsiteX3-117" fmla="*/ 3403932 w 3403932"/>
              <a:gd name="connsiteY3-118" fmla="*/ 6143135 h 6219335"/>
              <a:gd name="connsiteX4-119" fmla="*/ 0 w 3403932"/>
              <a:gd name="connsiteY4-120" fmla="*/ 6219335 h 6219335"/>
              <a:gd name="connsiteX5-121" fmla="*/ 1369831 w 3403932"/>
              <a:gd name="connsiteY5-122" fmla="*/ 1588177 h 6219335"/>
              <a:gd name="connsiteX6-123" fmla="*/ 850674 w 3403932"/>
              <a:gd name="connsiteY6-124" fmla="*/ 1588177 h 6219335"/>
              <a:gd name="connsiteX7-125" fmla="*/ 1771817 w 3403932"/>
              <a:gd name="connsiteY7-126" fmla="*/ 0 h 6219335"/>
              <a:gd name="connsiteX0-127" fmla="*/ 1771817 w 3403932"/>
              <a:gd name="connsiteY0-128" fmla="*/ 0 h 6219335"/>
              <a:gd name="connsiteX1-129" fmla="*/ 2692959 w 3403932"/>
              <a:gd name="connsiteY1-130" fmla="*/ 1588177 h 6219335"/>
              <a:gd name="connsiteX2-131" fmla="*/ 2173801 w 3403932"/>
              <a:gd name="connsiteY2-132" fmla="*/ 1588177 h 6219335"/>
              <a:gd name="connsiteX3-133" fmla="*/ 3403932 w 3403932"/>
              <a:gd name="connsiteY3-134" fmla="*/ 6143135 h 6219335"/>
              <a:gd name="connsiteX4-135" fmla="*/ 0 w 3403932"/>
              <a:gd name="connsiteY4-136" fmla="*/ 6219335 h 6219335"/>
              <a:gd name="connsiteX5-137" fmla="*/ 1369831 w 3403932"/>
              <a:gd name="connsiteY5-138" fmla="*/ 1588177 h 6219335"/>
              <a:gd name="connsiteX6-139" fmla="*/ 825274 w 3403932"/>
              <a:gd name="connsiteY6-140" fmla="*/ 1689777 h 6219335"/>
              <a:gd name="connsiteX7-141" fmla="*/ 1771817 w 3403932"/>
              <a:gd name="connsiteY7-142" fmla="*/ 0 h 6219335"/>
              <a:gd name="connsiteX0-143" fmla="*/ 1771817 w 3403932"/>
              <a:gd name="connsiteY0-144" fmla="*/ 0 h 6219335"/>
              <a:gd name="connsiteX1-145" fmla="*/ 2692959 w 3403932"/>
              <a:gd name="connsiteY1-146" fmla="*/ 1664377 h 6219335"/>
              <a:gd name="connsiteX2-147" fmla="*/ 2173801 w 3403932"/>
              <a:gd name="connsiteY2-148" fmla="*/ 1588177 h 6219335"/>
              <a:gd name="connsiteX3-149" fmla="*/ 3403932 w 3403932"/>
              <a:gd name="connsiteY3-150" fmla="*/ 6143135 h 6219335"/>
              <a:gd name="connsiteX4-151" fmla="*/ 0 w 3403932"/>
              <a:gd name="connsiteY4-152" fmla="*/ 6219335 h 6219335"/>
              <a:gd name="connsiteX5-153" fmla="*/ 1369831 w 3403932"/>
              <a:gd name="connsiteY5-154" fmla="*/ 1588177 h 6219335"/>
              <a:gd name="connsiteX6-155" fmla="*/ 825274 w 3403932"/>
              <a:gd name="connsiteY6-156" fmla="*/ 1689777 h 6219335"/>
              <a:gd name="connsiteX7-157" fmla="*/ 1771817 w 3403932"/>
              <a:gd name="connsiteY7-158" fmla="*/ 0 h 6219335"/>
              <a:gd name="connsiteX0-159" fmla="*/ 1822617 w 3403932"/>
              <a:gd name="connsiteY0-160" fmla="*/ 0 h 5444635"/>
              <a:gd name="connsiteX1-161" fmla="*/ 2692959 w 3403932"/>
              <a:gd name="connsiteY1-162" fmla="*/ 889677 h 5444635"/>
              <a:gd name="connsiteX2-163" fmla="*/ 2173801 w 3403932"/>
              <a:gd name="connsiteY2-164" fmla="*/ 813477 h 5444635"/>
              <a:gd name="connsiteX3-165" fmla="*/ 3403932 w 3403932"/>
              <a:gd name="connsiteY3-166" fmla="*/ 5368435 h 5444635"/>
              <a:gd name="connsiteX4-167" fmla="*/ 0 w 3403932"/>
              <a:gd name="connsiteY4-168" fmla="*/ 5444635 h 5444635"/>
              <a:gd name="connsiteX5-169" fmla="*/ 1369831 w 3403932"/>
              <a:gd name="connsiteY5-170" fmla="*/ 813477 h 5444635"/>
              <a:gd name="connsiteX6-171" fmla="*/ 825274 w 3403932"/>
              <a:gd name="connsiteY6-172" fmla="*/ 915077 h 5444635"/>
              <a:gd name="connsiteX7-173" fmla="*/ 1822617 w 3403932"/>
              <a:gd name="connsiteY7-174" fmla="*/ 0 h 5444635"/>
              <a:gd name="connsiteX0-175" fmla="*/ 1784517 w 3365832"/>
              <a:gd name="connsiteY0-176" fmla="*/ 0 h 5368435"/>
              <a:gd name="connsiteX1-177" fmla="*/ 2654859 w 3365832"/>
              <a:gd name="connsiteY1-178" fmla="*/ 889677 h 5368435"/>
              <a:gd name="connsiteX2-179" fmla="*/ 2135701 w 3365832"/>
              <a:gd name="connsiteY2-180" fmla="*/ 813477 h 5368435"/>
              <a:gd name="connsiteX3-181" fmla="*/ 3365832 w 3365832"/>
              <a:gd name="connsiteY3-182" fmla="*/ 5368435 h 5368435"/>
              <a:gd name="connsiteX4-183" fmla="*/ 0 w 3365832"/>
              <a:gd name="connsiteY4-184" fmla="*/ 5368435 h 5368435"/>
              <a:gd name="connsiteX5-185" fmla="*/ 1331731 w 3365832"/>
              <a:gd name="connsiteY5-186" fmla="*/ 813477 h 5368435"/>
              <a:gd name="connsiteX6-187" fmla="*/ 787174 w 3365832"/>
              <a:gd name="connsiteY6-188" fmla="*/ 915077 h 5368435"/>
              <a:gd name="connsiteX7-189" fmla="*/ 1784517 w 3365832"/>
              <a:gd name="connsiteY7-190" fmla="*/ 0 h 5368435"/>
              <a:gd name="connsiteX0-191" fmla="*/ 1784517 w 3492832"/>
              <a:gd name="connsiteY0-192" fmla="*/ 0 h 5368435"/>
              <a:gd name="connsiteX1-193" fmla="*/ 2654859 w 3492832"/>
              <a:gd name="connsiteY1-194" fmla="*/ 889677 h 5368435"/>
              <a:gd name="connsiteX2-195" fmla="*/ 2135701 w 3492832"/>
              <a:gd name="connsiteY2-196" fmla="*/ 813477 h 5368435"/>
              <a:gd name="connsiteX3-197" fmla="*/ 3492832 w 3492832"/>
              <a:gd name="connsiteY3-198" fmla="*/ 5368435 h 5368435"/>
              <a:gd name="connsiteX4-199" fmla="*/ 0 w 3492832"/>
              <a:gd name="connsiteY4-200" fmla="*/ 5368435 h 5368435"/>
              <a:gd name="connsiteX5-201" fmla="*/ 1331731 w 3492832"/>
              <a:gd name="connsiteY5-202" fmla="*/ 813477 h 5368435"/>
              <a:gd name="connsiteX6-203" fmla="*/ 787174 w 3492832"/>
              <a:gd name="connsiteY6-204" fmla="*/ 915077 h 5368435"/>
              <a:gd name="connsiteX7-205" fmla="*/ 1784517 w 3492832"/>
              <a:gd name="connsiteY7-206" fmla="*/ 0 h 5368435"/>
              <a:gd name="connsiteX0-207" fmla="*/ 1784517 w 3581732"/>
              <a:gd name="connsiteY0-208" fmla="*/ 0 h 5393835"/>
              <a:gd name="connsiteX1-209" fmla="*/ 2654859 w 3581732"/>
              <a:gd name="connsiteY1-210" fmla="*/ 889677 h 5393835"/>
              <a:gd name="connsiteX2-211" fmla="*/ 2135701 w 3581732"/>
              <a:gd name="connsiteY2-212" fmla="*/ 813477 h 5393835"/>
              <a:gd name="connsiteX3-213" fmla="*/ 3581732 w 3581732"/>
              <a:gd name="connsiteY3-214" fmla="*/ 5393835 h 5393835"/>
              <a:gd name="connsiteX4-215" fmla="*/ 0 w 3581732"/>
              <a:gd name="connsiteY4-216" fmla="*/ 5368435 h 5393835"/>
              <a:gd name="connsiteX5-217" fmla="*/ 1331731 w 3581732"/>
              <a:gd name="connsiteY5-218" fmla="*/ 813477 h 5393835"/>
              <a:gd name="connsiteX6-219" fmla="*/ 787174 w 3581732"/>
              <a:gd name="connsiteY6-220" fmla="*/ 915077 h 5393835"/>
              <a:gd name="connsiteX7-221" fmla="*/ 1784517 w 3581732"/>
              <a:gd name="connsiteY7-222" fmla="*/ 0 h 5393835"/>
              <a:gd name="connsiteX0-223" fmla="*/ 1784517 w 3581732"/>
              <a:gd name="connsiteY0-224" fmla="*/ 0 h 5393835"/>
              <a:gd name="connsiteX1-225" fmla="*/ 2654859 w 3581732"/>
              <a:gd name="connsiteY1-226" fmla="*/ 889677 h 5393835"/>
              <a:gd name="connsiteX2-227" fmla="*/ 2135701 w 3581732"/>
              <a:gd name="connsiteY2-228" fmla="*/ 813477 h 5393835"/>
              <a:gd name="connsiteX3-229" fmla="*/ 3581732 w 3581732"/>
              <a:gd name="connsiteY3-230" fmla="*/ 5393835 h 5393835"/>
              <a:gd name="connsiteX4-231" fmla="*/ 0 w 3581732"/>
              <a:gd name="connsiteY4-232" fmla="*/ 5368435 h 5393835"/>
              <a:gd name="connsiteX5-233" fmla="*/ 1331731 w 3581732"/>
              <a:gd name="connsiteY5-234" fmla="*/ 813477 h 5393835"/>
              <a:gd name="connsiteX6-235" fmla="*/ 787174 w 3581732"/>
              <a:gd name="connsiteY6-236" fmla="*/ 915077 h 5393835"/>
              <a:gd name="connsiteX7-237" fmla="*/ 1784517 w 3581732"/>
              <a:gd name="connsiteY7-238" fmla="*/ 0 h 5393835"/>
              <a:gd name="connsiteX0-239" fmla="*/ 1784517 w 3581732"/>
              <a:gd name="connsiteY0-240" fmla="*/ 0 h 5393835"/>
              <a:gd name="connsiteX1-241" fmla="*/ 2654859 w 3581732"/>
              <a:gd name="connsiteY1-242" fmla="*/ 889677 h 5393835"/>
              <a:gd name="connsiteX2-243" fmla="*/ 2135701 w 3581732"/>
              <a:gd name="connsiteY2-244" fmla="*/ 813477 h 5393835"/>
              <a:gd name="connsiteX3-245" fmla="*/ 3581732 w 3581732"/>
              <a:gd name="connsiteY3-246" fmla="*/ 5393835 h 5393835"/>
              <a:gd name="connsiteX4-247" fmla="*/ 0 w 3581732"/>
              <a:gd name="connsiteY4-248" fmla="*/ 5368435 h 5393835"/>
              <a:gd name="connsiteX5-249" fmla="*/ 1331731 w 3581732"/>
              <a:gd name="connsiteY5-250" fmla="*/ 813477 h 5393835"/>
              <a:gd name="connsiteX6-251" fmla="*/ 787174 w 3581732"/>
              <a:gd name="connsiteY6-252" fmla="*/ 915077 h 5393835"/>
              <a:gd name="connsiteX7-253" fmla="*/ 1784517 w 3581732"/>
              <a:gd name="connsiteY7-254" fmla="*/ 0 h 5393835"/>
              <a:gd name="connsiteX0-255" fmla="*/ 1784517 w 3581732"/>
              <a:gd name="connsiteY0-256" fmla="*/ 0 h 5393835"/>
              <a:gd name="connsiteX1-257" fmla="*/ 2654859 w 3581732"/>
              <a:gd name="connsiteY1-258" fmla="*/ 889677 h 5393835"/>
              <a:gd name="connsiteX2-259" fmla="*/ 2135701 w 3581732"/>
              <a:gd name="connsiteY2-260" fmla="*/ 813477 h 5393835"/>
              <a:gd name="connsiteX3-261" fmla="*/ 3581732 w 3581732"/>
              <a:gd name="connsiteY3-262" fmla="*/ 5393835 h 5393835"/>
              <a:gd name="connsiteX4-263" fmla="*/ 0 w 3581732"/>
              <a:gd name="connsiteY4-264" fmla="*/ 5368435 h 5393835"/>
              <a:gd name="connsiteX5-265" fmla="*/ 1331731 w 3581732"/>
              <a:gd name="connsiteY5-266" fmla="*/ 813477 h 5393835"/>
              <a:gd name="connsiteX6-267" fmla="*/ 787174 w 3581732"/>
              <a:gd name="connsiteY6-268" fmla="*/ 915077 h 5393835"/>
              <a:gd name="connsiteX7-269" fmla="*/ 1784517 w 3581732"/>
              <a:gd name="connsiteY7-270" fmla="*/ 0 h 5393835"/>
              <a:gd name="connsiteX0-271" fmla="*/ 1784517 w 3581732"/>
              <a:gd name="connsiteY0-272" fmla="*/ 0 h 5393835"/>
              <a:gd name="connsiteX1-273" fmla="*/ 2654859 w 3581732"/>
              <a:gd name="connsiteY1-274" fmla="*/ 889677 h 5393835"/>
              <a:gd name="connsiteX2-275" fmla="*/ 2135701 w 3581732"/>
              <a:gd name="connsiteY2-276" fmla="*/ 813477 h 5393835"/>
              <a:gd name="connsiteX3-277" fmla="*/ 3581732 w 3581732"/>
              <a:gd name="connsiteY3-278" fmla="*/ 5393835 h 5393835"/>
              <a:gd name="connsiteX4-279" fmla="*/ 0 w 3581732"/>
              <a:gd name="connsiteY4-280" fmla="*/ 5368435 h 5393835"/>
              <a:gd name="connsiteX5-281" fmla="*/ 1331731 w 3581732"/>
              <a:gd name="connsiteY5-282" fmla="*/ 813477 h 5393835"/>
              <a:gd name="connsiteX6-283" fmla="*/ 787174 w 3581732"/>
              <a:gd name="connsiteY6-284" fmla="*/ 915077 h 5393835"/>
              <a:gd name="connsiteX7-285" fmla="*/ 1784517 w 3581732"/>
              <a:gd name="connsiteY7-286" fmla="*/ 0 h 5393835"/>
              <a:gd name="connsiteX0-287" fmla="*/ 1784517 w 3581732"/>
              <a:gd name="connsiteY0-288" fmla="*/ 0 h 5393835"/>
              <a:gd name="connsiteX1-289" fmla="*/ 2654859 w 3581732"/>
              <a:gd name="connsiteY1-290" fmla="*/ 889677 h 5393835"/>
              <a:gd name="connsiteX2-291" fmla="*/ 2110301 w 3581732"/>
              <a:gd name="connsiteY2-292" fmla="*/ 711877 h 5393835"/>
              <a:gd name="connsiteX3-293" fmla="*/ 3581732 w 3581732"/>
              <a:gd name="connsiteY3-294" fmla="*/ 5393835 h 5393835"/>
              <a:gd name="connsiteX4-295" fmla="*/ 0 w 3581732"/>
              <a:gd name="connsiteY4-296" fmla="*/ 5368435 h 5393835"/>
              <a:gd name="connsiteX5-297" fmla="*/ 1331731 w 3581732"/>
              <a:gd name="connsiteY5-298" fmla="*/ 813477 h 5393835"/>
              <a:gd name="connsiteX6-299" fmla="*/ 787174 w 3581732"/>
              <a:gd name="connsiteY6-300" fmla="*/ 915077 h 5393835"/>
              <a:gd name="connsiteX7-301" fmla="*/ 1784517 w 3581732"/>
              <a:gd name="connsiteY7-302" fmla="*/ 0 h 5393835"/>
              <a:gd name="connsiteX0-303" fmla="*/ 1784517 w 3581732"/>
              <a:gd name="connsiteY0-304" fmla="*/ 0 h 5393835"/>
              <a:gd name="connsiteX1-305" fmla="*/ 2654859 w 3581732"/>
              <a:gd name="connsiteY1-306" fmla="*/ 889677 h 5393835"/>
              <a:gd name="connsiteX2-307" fmla="*/ 2110301 w 3581732"/>
              <a:gd name="connsiteY2-308" fmla="*/ 711877 h 5393835"/>
              <a:gd name="connsiteX3-309" fmla="*/ 3581732 w 3581732"/>
              <a:gd name="connsiteY3-310" fmla="*/ 5393835 h 5393835"/>
              <a:gd name="connsiteX4-311" fmla="*/ 0 w 3581732"/>
              <a:gd name="connsiteY4-312" fmla="*/ 5368435 h 5393835"/>
              <a:gd name="connsiteX5-313" fmla="*/ 1331731 w 3581732"/>
              <a:gd name="connsiteY5-314" fmla="*/ 737277 h 5393835"/>
              <a:gd name="connsiteX6-315" fmla="*/ 787174 w 3581732"/>
              <a:gd name="connsiteY6-316" fmla="*/ 915077 h 5393835"/>
              <a:gd name="connsiteX7-317" fmla="*/ 1784517 w 3581732"/>
              <a:gd name="connsiteY7-318" fmla="*/ 0 h 5393835"/>
              <a:gd name="connsiteX0-319" fmla="*/ 1784517 w 3581732"/>
              <a:gd name="connsiteY0-320" fmla="*/ 0 h 5393835"/>
              <a:gd name="connsiteX1-321" fmla="*/ 2654859 w 3581732"/>
              <a:gd name="connsiteY1-322" fmla="*/ 889677 h 5393835"/>
              <a:gd name="connsiteX2-323" fmla="*/ 2110301 w 3581732"/>
              <a:gd name="connsiteY2-324" fmla="*/ 711877 h 5393835"/>
              <a:gd name="connsiteX3-325" fmla="*/ 3581732 w 3581732"/>
              <a:gd name="connsiteY3-326" fmla="*/ 5393835 h 5393835"/>
              <a:gd name="connsiteX4-327" fmla="*/ 0 w 3581732"/>
              <a:gd name="connsiteY4-328" fmla="*/ 5368435 h 5393835"/>
              <a:gd name="connsiteX5-329" fmla="*/ 1331731 w 3581732"/>
              <a:gd name="connsiteY5-330" fmla="*/ 749977 h 5393835"/>
              <a:gd name="connsiteX6-331" fmla="*/ 787174 w 3581732"/>
              <a:gd name="connsiteY6-332" fmla="*/ 915077 h 5393835"/>
              <a:gd name="connsiteX7-333" fmla="*/ 1784517 w 3581732"/>
              <a:gd name="connsiteY7-334" fmla="*/ 0 h 5393835"/>
              <a:gd name="connsiteX0-335" fmla="*/ 1784517 w 3581732"/>
              <a:gd name="connsiteY0-336" fmla="*/ 0 h 5393835"/>
              <a:gd name="connsiteX1-337" fmla="*/ 2654859 w 3581732"/>
              <a:gd name="connsiteY1-338" fmla="*/ 889677 h 5393835"/>
              <a:gd name="connsiteX2-339" fmla="*/ 2110301 w 3581732"/>
              <a:gd name="connsiteY2-340" fmla="*/ 711877 h 5393835"/>
              <a:gd name="connsiteX3-341" fmla="*/ 3581732 w 3581732"/>
              <a:gd name="connsiteY3-342" fmla="*/ 5393835 h 5393835"/>
              <a:gd name="connsiteX4-343" fmla="*/ 0 w 3581732"/>
              <a:gd name="connsiteY4-344" fmla="*/ 5368435 h 5393835"/>
              <a:gd name="connsiteX5-345" fmla="*/ 1331731 w 3581732"/>
              <a:gd name="connsiteY5-346" fmla="*/ 711877 h 5393835"/>
              <a:gd name="connsiteX6-347" fmla="*/ 787174 w 3581732"/>
              <a:gd name="connsiteY6-348" fmla="*/ 915077 h 5393835"/>
              <a:gd name="connsiteX7-349" fmla="*/ 1784517 w 3581732"/>
              <a:gd name="connsiteY7-350" fmla="*/ 0 h 5393835"/>
              <a:gd name="connsiteX0-351" fmla="*/ 1784517 w 3581732"/>
              <a:gd name="connsiteY0-352" fmla="*/ 0 h 5393835"/>
              <a:gd name="connsiteX1-353" fmla="*/ 2654859 w 3581732"/>
              <a:gd name="connsiteY1-354" fmla="*/ 915077 h 5393835"/>
              <a:gd name="connsiteX2-355" fmla="*/ 2110301 w 3581732"/>
              <a:gd name="connsiteY2-356" fmla="*/ 711877 h 5393835"/>
              <a:gd name="connsiteX3-357" fmla="*/ 3581732 w 3581732"/>
              <a:gd name="connsiteY3-358" fmla="*/ 5393835 h 5393835"/>
              <a:gd name="connsiteX4-359" fmla="*/ 0 w 3581732"/>
              <a:gd name="connsiteY4-360" fmla="*/ 5368435 h 5393835"/>
              <a:gd name="connsiteX5-361" fmla="*/ 1331731 w 3581732"/>
              <a:gd name="connsiteY5-362" fmla="*/ 711877 h 5393835"/>
              <a:gd name="connsiteX6-363" fmla="*/ 787174 w 3581732"/>
              <a:gd name="connsiteY6-364" fmla="*/ 915077 h 5393835"/>
              <a:gd name="connsiteX7-365" fmla="*/ 1784517 w 3581732"/>
              <a:gd name="connsiteY7-366" fmla="*/ 0 h 5393835"/>
              <a:gd name="connsiteX0-367" fmla="*/ 1784517 w 3581732"/>
              <a:gd name="connsiteY0-368" fmla="*/ 0 h 5393835"/>
              <a:gd name="connsiteX1-369" fmla="*/ 2692959 w 3581732"/>
              <a:gd name="connsiteY1-370" fmla="*/ 902377 h 5393835"/>
              <a:gd name="connsiteX2-371" fmla="*/ 2110301 w 3581732"/>
              <a:gd name="connsiteY2-372" fmla="*/ 711877 h 5393835"/>
              <a:gd name="connsiteX3-373" fmla="*/ 3581732 w 3581732"/>
              <a:gd name="connsiteY3-374" fmla="*/ 5393835 h 5393835"/>
              <a:gd name="connsiteX4-375" fmla="*/ 0 w 3581732"/>
              <a:gd name="connsiteY4-376" fmla="*/ 5368435 h 5393835"/>
              <a:gd name="connsiteX5-377" fmla="*/ 1331731 w 3581732"/>
              <a:gd name="connsiteY5-378" fmla="*/ 711877 h 5393835"/>
              <a:gd name="connsiteX6-379" fmla="*/ 787174 w 3581732"/>
              <a:gd name="connsiteY6-380" fmla="*/ 915077 h 5393835"/>
              <a:gd name="connsiteX7-381" fmla="*/ 1784517 w 3581732"/>
              <a:gd name="connsiteY7-382" fmla="*/ 0 h 5393835"/>
              <a:gd name="connsiteX0-383" fmla="*/ 1784517 w 3581732"/>
              <a:gd name="connsiteY0-384" fmla="*/ 0 h 5393835"/>
              <a:gd name="connsiteX1-385" fmla="*/ 2692959 w 3581732"/>
              <a:gd name="connsiteY1-386" fmla="*/ 902377 h 5393835"/>
              <a:gd name="connsiteX2-387" fmla="*/ 2110301 w 3581732"/>
              <a:gd name="connsiteY2-388" fmla="*/ 711877 h 5393835"/>
              <a:gd name="connsiteX3-389" fmla="*/ 3581732 w 3581732"/>
              <a:gd name="connsiteY3-390" fmla="*/ 5393835 h 5393835"/>
              <a:gd name="connsiteX4-391" fmla="*/ 0 w 3581732"/>
              <a:gd name="connsiteY4-392" fmla="*/ 5368435 h 5393835"/>
              <a:gd name="connsiteX5-393" fmla="*/ 1484131 w 3581732"/>
              <a:gd name="connsiteY5-394" fmla="*/ 699177 h 5393835"/>
              <a:gd name="connsiteX6-395" fmla="*/ 787174 w 3581732"/>
              <a:gd name="connsiteY6-396" fmla="*/ 915077 h 5393835"/>
              <a:gd name="connsiteX7-397" fmla="*/ 1784517 w 3581732"/>
              <a:gd name="connsiteY7-398" fmla="*/ 0 h 5393835"/>
              <a:gd name="connsiteX0-399" fmla="*/ 1784517 w 3581732"/>
              <a:gd name="connsiteY0-400" fmla="*/ 0 h 5393835"/>
              <a:gd name="connsiteX1-401" fmla="*/ 2692959 w 3581732"/>
              <a:gd name="connsiteY1-402" fmla="*/ 902377 h 5393835"/>
              <a:gd name="connsiteX2-403" fmla="*/ 2110301 w 3581732"/>
              <a:gd name="connsiteY2-404" fmla="*/ 711877 h 5393835"/>
              <a:gd name="connsiteX3-405" fmla="*/ 3581732 w 3581732"/>
              <a:gd name="connsiteY3-406" fmla="*/ 5393835 h 5393835"/>
              <a:gd name="connsiteX4-407" fmla="*/ 0 w 3581732"/>
              <a:gd name="connsiteY4-408" fmla="*/ 5368435 h 5393835"/>
              <a:gd name="connsiteX5-409" fmla="*/ 1484131 w 3581732"/>
              <a:gd name="connsiteY5-410" fmla="*/ 699177 h 5393835"/>
              <a:gd name="connsiteX6-411" fmla="*/ 787174 w 3581732"/>
              <a:gd name="connsiteY6-412" fmla="*/ 915077 h 5393835"/>
              <a:gd name="connsiteX7-413" fmla="*/ 1784517 w 3581732"/>
              <a:gd name="connsiteY7-414" fmla="*/ 0 h 5393835"/>
              <a:gd name="connsiteX0-415" fmla="*/ 1784517 w 3581732"/>
              <a:gd name="connsiteY0-416" fmla="*/ 0 h 5393835"/>
              <a:gd name="connsiteX1-417" fmla="*/ 2692959 w 3581732"/>
              <a:gd name="connsiteY1-418" fmla="*/ 902377 h 5393835"/>
              <a:gd name="connsiteX2-419" fmla="*/ 2110301 w 3581732"/>
              <a:gd name="connsiteY2-420" fmla="*/ 711877 h 5393835"/>
              <a:gd name="connsiteX3-421" fmla="*/ 3581732 w 3581732"/>
              <a:gd name="connsiteY3-422" fmla="*/ 5393835 h 5393835"/>
              <a:gd name="connsiteX4-423" fmla="*/ 0 w 3581732"/>
              <a:gd name="connsiteY4-424" fmla="*/ 5368435 h 5393835"/>
              <a:gd name="connsiteX5-425" fmla="*/ 1484131 w 3581732"/>
              <a:gd name="connsiteY5-426" fmla="*/ 699177 h 5393835"/>
              <a:gd name="connsiteX6-427" fmla="*/ 914174 w 3581732"/>
              <a:gd name="connsiteY6-428" fmla="*/ 775377 h 5393835"/>
              <a:gd name="connsiteX7-429" fmla="*/ 1784517 w 3581732"/>
              <a:gd name="connsiteY7-430" fmla="*/ 0 h 5393835"/>
              <a:gd name="connsiteX0-431" fmla="*/ 1784517 w 3581732"/>
              <a:gd name="connsiteY0-432" fmla="*/ 0 h 5393835"/>
              <a:gd name="connsiteX1-433" fmla="*/ 2692959 w 3581732"/>
              <a:gd name="connsiteY1-434" fmla="*/ 762677 h 5393835"/>
              <a:gd name="connsiteX2-435" fmla="*/ 2110301 w 3581732"/>
              <a:gd name="connsiteY2-436" fmla="*/ 711877 h 5393835"/>
              <a:gd name="connsiteX3-437" fmla="*/ 3581732 w 3581732"/>
              <a:gd name="connsiteY3-438" fmla="*/ 5393835 h 5393835"/>
              <a:gd name="connsiteX4-439" fmla="*/ 0 w 3581732"/>
              <a:gd name="connsiteY4-440" fmla="*/ 5368435 h 5393835"/>
              <a:gd name="connsiteX5-441" fmla="*/ 1484131 w 3581732"/>
              <a:gd name="connsiteY5-442" fmla="*/ 699177 h 5393835"/>
              <a:gd name="connsiteX6-443" fmla="*/ 914174 w 3581732"/>
              <a:gd name="connsiteY6-444" fmla="*/ 775377 h 5393835"/>
              <a:gd name="connsiteX7-445" fmla="*/ 1784517 w 3581732"/>
              <a:gd name="connsiteY7-446" fmla="*/ 0 h 5393835"/>
              <a:gd name="connsiteX0-447" fmla="*/ 1784517 w 3581732"/>
              <a:gd name="connsiteY0-448" fmla="*/ 0 h 5393835"/>
              <a:gd name="connsiteX1-449" fmla="*/ 2667559 w 3581732"/>
              <a:gd name="connsiteY1-450" fmla="*/ 965877 h 5393835"/>
              <a:gd name="connsiteX2-451" fmla="*/ 2110301 w 3581732"/>
              <a:gd name="connsiteY2-452" fmla="*/ 711877 h 5393835"/>
              <a:gd name="connsiteX3-453" fmla="*/ 3581732 w 3581732"/>
              <a:gd name="connsiteY3-454" fmla="*/ 5393835 h 5393835"/>
              <a:gd name="connsiteX4-455" fmla="*/ 0 w 3581732"/>
              <a:gd name="connsiteY4-456" fmla="*/ 5368435 h 5393835"/>
              <a:gd name="connsiteX5-457" fmla="*/ 1484131 w 3581732"/>
              <a:gd name="connsiteY5-458" fmla="*/ 699177 h 5393835"/>
              <a:gd name="connsiteX6-459" fmla="*/ 914174 w 3581732"/>
              <a:gd name="connsiteY6-460" fmla="*/ 775377 h 5393835"/>
              <a:gd name="connsiteX7-461" fmla="*/ 1784517 w 3581732"/>
              <a:gd name="connsiteY7-462" fmla="*/ 0 h 5393835"/>
              <a:gd name="connsiteX0-463" fmla="*/ 1784517 w 3581732"/>
              <a:gd name="connsiteY0-464" fmla="*/ 0 h 5393835"/>
              <a:gd name="connsiteX1-465" fmla="*/ 2667559 w 3581732"/>
              <a:gd name="connsiteY1-466" fmla="*/ 965877 h 5393835"/>
              <a:gd name="connsiteX2-467" fmla="*/ 2110301 w 3581732"/>
              <a:gd name="connsiteY2-468" fmla="*/ 711877 h 5393835"/>
              <a:gd name="connsiteX3-469" fmla="*/ 3581732 w 3581732"/>
              <a:gd name="connsiteY3-470" fmla="*/ 5393835 h 5393835"/>
              <a:gd name="connsiteX4-471" fmla="*/ 0 w 3581732"/>
              <a:gd name="connsiteY4-472" fmla="*/ 5368435 h 5393835"/>
              <a:gd name="connsiteX5-473" fmla="*/ 1484131 w 3581732"/>
              <a:gd name="connsiteY5-474" fmla="*/ 699177 h 5393835"/>
              <a:gd name="connsiteX6-475" fmla="*/ 914174 w 3581732"/>
              <a:gd name="connsiteY6-476" fmla="*/ 927777 h 5393835"/>
              <a:gd name="connsiteX7-477" fmla="*/ 1784517 w 3581732"/>
              <a:gd name="connsiteY7-478" fmla="*/ 0 h 5393835"/>
              <a:gd name="connsiteX0-479" fmla="*/ 1784517 w 3581732"/>
              <a:gd name="connsiteY0-480" fmla="*/ 0 h 5393835"/>
              <a:gd name="connsiteX1-481" fmla="*/ 2667559 w 3581732"/>
              <a:gd name="connsiteY1-482" fmla="*/ 965877 h 5393835"/>
              <a:gd name="connsiteX2-483" fmla="*/ 2110301 w 3581732"/>
              <a:gd name="connsiteY2-484" fmla="*/ 711877 h 5393835"/>
              <a:gd name="connsiteX3-485" fmla="*/ 3581732 w 3581732"/>
              <a:gd name="connsiteY3-486" fmla="*/ 5393835 h 5393835"/>
              <a:gd name="connsiteX4-487" fmla="*/ 0 w 3581732"/>
              <a:gd name="connsiteY4-488" fmla="*/ 5368435 h 5393835"/>
              <a:gd name="connsiteX5-489" fmla="*/ 1471431 w 3581732"/>
              <a:gd name="connsiteY5-490" fmla="*/ 864277 h 5393835"/>
              <a:gd name="connsiteX6-491" fmla="*/ 914174 w 3581732"/>
              <a:gd name="connsiteY6-492" fmla="*/ 927777 h 5393835"/>
              <a:gd name="connsiteX7-493" fmla="*/ 1784517 w 3581732"/>
              <a:gd name="connsiteY7-494" fmla="*/ 0 h 5393835"/>
              <a:gd name="connsiteX0-495" fmla="*/ 1784517 w 3581732"/>
              <a:gd name="connsiteY0-496" fmla="*/ 0 h 5393835"/>
              <a:gd name="connsiteX1-497" fmla="*/ 2667559 w 3581732"/>
              <a:gd name="connsiteY1-498" fmla="*/ 965877 h 5393835"/>
              <a:gd name="connsiteX2-499" fmla="*/ 2084901 w 3581732"/>
              <a:gd name="connsiteY2-500" fmla="*/ 876977 h 5393835"/>
              <a:gd name="connsiteX3-501" fmla="*/ 3581732 w 3581732"/>
              <a:gd name="connsiteY3-502" fmla="*/ 5393835 h 5393835"/>
              <a:gd name="connsiteX4-503" fmla="*/ 0 w 3581732"/>
              <a:gd name="connsiteY4-504" fmla="*/ 5368435 h 5393835"/>
              <a:gd name="connsiteX5-505" fmla="*/ 1471431 w 3581732"/>
              <a:gd name="connsiteY5-506" fmla="*/ 864277 h 5393835"/>
              <a:gd name="connsiteX6-507" fmla="*/ 914174 w 3581732"/>
              <a:gd name="connsiteY6-508" fmla="*/ 927777 h 5393835"/>
              <a:gd name="connsiteX7-509" fmla="*/ 1784517 w 3581732"/>
              <a:gd name="connsiteY7-510" fmla="*/ 0 h 5393835"/>
            </a:gdLst>
            <a:ahLst/>
            <a:cxnLst/>
            <a:rect l="l" t="t" r="r" b="b"/>
            <a:pathLst>
              <a:path w="3581732" h="5393835">
                <a:moveTo>
                  <a:pt x="1784517" y="0"/>
                </a:moveTo>
                <a:lnTo>
                  <a:pt x="2667559" y="965877"/>
                </a:lnTo>
                <a:lnTo>
                  <a:pt x="2084901" y="876977"/>
                </a:lnTo>
                <a:cubicBezTo>
                  <a:pt x="2088545" y="2496896"/>
                  <a:pt x="2498588" y="4116816"/>
                  <a:pt x="3581732" y="5393835"/>
                </a:cubicBezTo>
                <a:lnTo>
                  <a:pt x="0" y="5368435"/>
                </a:lnTo>
                <a:cubicBezTo>
                  <a:pt x="1129710" y="4193016"/>
                  <a:pt x="1383121" y="2661996"/>
                  <a:pt x="1471431" y="864277"/>
                </a:cubicBezTo>
                <a:lnTo>
                  <a:pt x="914174" y="927777"/>
                </a:lnTo>
                <a:lnTo>
                  <a:pt x="1784517" y="0"/>
                </a:lnTo>
                <a:close/>
              </a:path>
            </a:pathLst>
          </a:custGeom>
          <a:gradFill>
            <a:gsLst>
              <a:gs pos="0">
                <a:schemeClr val="accent1">
                  <a:alpha val="50000"/>
                </a:schemeClr>
              </a:gs>
              <a:gs pos="100000">
                <a:schemeClr val="accent2">
                  <a:alpha val="0"/>
                  <a:lumMod val="0"/>
                  <a:lumOff val="10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47688" y="4855805"/>
            <a:ext cx="1570599" cy="2365698"/>
          </a:xfrm>
          <a:custGeom>
            <a:avLst/>
            <a:gdLst>
              <a:gd name="connsiteX0" fmla="*/ 921143 w 1842285"/>
              <a:gd name="connsiteY0" fmla="*/ 0 h 5812935"/>
              <a:gd name="connsiteX1" fmla="*/ 1842285 w 1842285"/>
              <a:gd name="connsiteY1" fmla="*/ 1588177 h 5812935"/>
              <a:gd name="connsiteX2" fmla="*/ 1323127 w 1842285"/>
              <a:gd name="connsiteY2" fmla="*/ 1588177 h 5812935"/>
              <a:gd name="connsiteX3" fmla="*/ 1715058 w 1842285"/>
              <a:gd name="connsiteY3" fmla="*/ 5812935 h 5812935"/>
              <a:gd name="connsiteX4" fmla="*/ 127226 w 1842285"/>
              <a:gd name="connsiteY4" fmla="*/ 5812935 h 5812935"/>
              <a:gd name="connsiteX5" fmla="*/ 519157 w 1842285"/>
              <a:gd name="connsiteY5" fmla="*/ 1588177 h 5812935"/>
              <a:gd name="connsiteX6" fmla="*/ 0 w 1842285"/>
              <a:gd name="connsiteY6" fmla="*/ 1588177 h 5812935"/>
              <a:gd name="connsiteX0-1" fmla="*/ 1771817 w 2692959"/>
              <a:gd name="connsiteY0-2" fmla="*/ 0 h 6219335"/>
              <a:gd name="connsiteX1-3" fmla="*/ 2692959 w 2692959"/>
              <a:gd name="connsiteY1-4" fmla="*/ 1588177 h 6219335"/>
              <a:gd name="connsiteX2-5" fmla="*/ 2173801 w 2692959"/>
              <a:gd name="connsiteY2-6" fmla="*/ 1588177 h 6219335"/>
              <a:gd name="connsiteX3-7" fmla="*/ 2565732 w 2692959"/>
              <a:gd name="connsiteY3-8" fmla="*/ 5812935 h 6219335"/>
              <a:gd name="connsiteX4-9" fmla="*/ 0 w 2692959"/>
              <a:gd name="connsiteY4-10" fmla="*/ 6219335 h 6219335"/>
              <a:gd name="connsiteX5-11" fmla="*/ 1369831 w 2692959"/>
              <a:gd name="connsiteY5-12" fmla="*/ 1588177 h 6219335"/>
              <a:gd name="connsiteX6-13" fmla="*/ 850674 w 2692959"/>
              <a:gd name="connsiteY6-14" fmla="*/ 1588177 h 6219335"/>
              <a:gd name="connsiteX7" fmla="*/ 1771817 w 2692959"/>
              <a:gd name="connsiteY7" fmla="*/ 0 h 6219335"/>
              <a:gd name="connsiteX0-15" fmla="*/ 1771817 w 3403932"/>
              <a:gd name="connsiteY0-16" fmla="*/ 0 h 6219335"/>
              <a:gd name="connsiteX1-17" fmla="*/ 2692959 w 3403932"/>
              <a:gd name="connsiteY1-18" fmla="*/ 1588177 h 6219335"/>
              <a:gd name="connsiteX2-19" fmla="*/ 2173801 w 3403932"/>
              <a:gd name="connsiteY2-20" fmla="*/ 1588177 h 6219335"/>
              <a:gd name="connsiteX3-21" fmla="*/ 3403932 w 3403932"/>
              <a:gd name="connsiteY3-22" fmla="*/ 6143135 h 6219335"/>
              <a:gd name="connsiteX4-23" fmla="*/ 0 w 3403932"/>
              <a:gd name="connsiteY4-24" fmla="*/ 6219335 h 6219335"/>
              <a:gd name="connsiteX5-25" fmla="*/ 1369831 w 3403932"/>
              <a:gd name="connsiteY5-26" fmla="*/ 1588177 h 6219335"/>
              <a:gd name="connsiteX6-27" fmla="*/ 850674 w 3403932"/>
              <a:gd name="connsiteY6-28" fmla="*/ 1588177 h 6219335"/>
              <a:gd name="connsiteX7-29" fmla="*/ 1771817 w 3403932"/>
              <a:gd name="connsiteY7-30" fmla="*/ 0 h 6219335"/>
              <a:gd name="connsiteX0-31" fmla="*/ 1771817 w 3403932"/>
              <a:gd name="connsiteY0-32" fmla="*/ 0 h 6219335"/>
              <a:gd name="connsiteX1-33" fmla="*/ 2692959 w 3403932"/>
              <a:gd name="connsiteY1-34" fmla="*/ 1588177 h 6219335"/>
              <a:gd name="connsiteX2-35" fmla="*/ 2173801 w 3403932"/>
              <a:gd name="connsiteY2-36" fmla="*/ 1588177 h 6219335"/>
              <a:gd name="connsiteX3-37" fmla="*/ 3403932 w 3403932"/>
              <a:gd name="connsiteY3-38" fmla="*/ 6143135 h 6219335"/>
              <a:gd name="connsiteX4-39" fmla="*/ 0 w 3403932"/>
              <a:gd name="connsiteY4-40" fmla="*/ 6219335 h 6219335"/>
              <a:gd name="connsiteX5-41" fmla="*/ 1369831 w 3403932"/>
              <a:gd name="connsiteY5-42" fmla="*/ 1588177 h 6219335"/>
              <a:gd name="connsiteX6-43" fmla="*/ 850674 w 3403932"/>
              <a:gd name="connsiteY6-44" fmla="*/ 1588177 h 6219335"/>
              <a:gd name="connsiteX7-45" fmla="*/ 1771817 w 3403932"/>
              <a:gd name="connsiteY7-46" fmla="*/ 0 h 6219335"/>
              <a:gd name="connsiteX0-47" fmla="*/ 1771817 w 3403932"/>
              <a:gd name="connsiteY0-48" fmla="*/ 0 h 6219335"/>
              <a:gd name="connsiteX1-49" fmla="*/ 2692959 w 3403932"/>
              <a:gd name="connsiteY1-50" fmla="*/ 1588177 h 6219335"/>
              <a:gd name="connsiteX2-51" fmla="*/ 2173801 w 3403932"/>
              <a:gd name="connsiteY2-52" fmla="*/ 1588177 h 6219335"/>
              <a:gd name="connsiteX3-53" fmla="*/ 3403932 w 3403932"/>
              <a:gd name="connsiteY3-54" fmla="*/ 6143135 h 6219335"/>
              <a:gd name="connsiteX4-55" fmla="*/ 0 w 3403932"/>
              <a:gd name="connsiteY4-56" fmla="*/ 6219335 h 6219335"/>
              <a:gd name="connsiteX5-57" fmla="*/ 1369831 w 3403932"/>
              <a:gd name="connsiteY5-58" fmla="*/ 1588177 h 6219335"/>
              <a:gd name="connsiteX6-59" fmla="*/ 850674 w 3403932"/>
              <a:gd name="connsiteY6-60" fmla="*/ 1588177 h 6219335"/>
              <a:gd name="connsiteX7-61" fmla="*/ 1771817 w 3403932"/>
              <a:gd name="connsiteY7-62" fmla="*/ 0 h 6219335"/>
              <a:gd name="connsiteX0-63" fmla="*/ 1771817 w 3403932"/>
              <a:gd name="connsiteY0-64" fmla="*/ 0 h 6219335"/>
              <a:gd name="connsiteX1-65" fmla="*/ 2692959 w 3403932"/>
              <a:gd name="connsiteY1-66" fmla="*/ 1588177 h 6219335"/>
              <a:gd name="connsiteX2-67" fmla="*/ 2173801 w 3403932"/>
              <a:gd name="connsiteY2-68" fmla="*/ 1588177 h 6219335"/>
              <a:gd name="connsiteX3-69" fmla="*/ 3403932 w 3403932"/>
              <a:gd name="connsiteY3-70" fmla="*/ 6143135 h 6219335"/>
              <a:gd name="connsiteX4-71" fmla="*/ 0 w 3403932"/>
              <a:gd name="connsiteY4-72" fmla="*/ 6219335 h 6219335"/>
              <a:gd name="connsiteX5-73" fmla="*/ 1369831 w 3403932"/>
              <a:gd name="connsiteY5-74" fmla="*/ 1588177 h 6219335"/>
              <a:gd name="connsiteX6-75" fmla="*/ 850674 w 3403932"/>
              <a:gd name="connsiteY6-76" fmla="*/ 1588177 h 6219335"/>
              <a:gd name="connsiteX7-77" fmla="*/ 1771817 w 3403932"/>
              <a:gd name="connsiteY7-78" fmla="*/ 0 h 6219335"/>
              <a:gd name="connsiteX0-79" fmla="*/ 1771817 w 3403932"/>
              <a:gd name="connsiteY0-80" fmla="*/ 0 h 6219335"/>
              <a:gd name="connsiteX1-81" fmla="*/ 2692959 w 3403932"/>
              <a:gd name="connsiteY1-82" fmla="*/ 1588177 h 6219335"/>
              <a:gd name="connsiteX2-83" fmla="*/ 2173801 w 3403932"/>
              <a:gd name="connsiteY2-84" fmla="*/ 1588177 h 6219335"/>
              <a:gd name="connsiteX3-85" fmla="*/ 3403932 w 3403932"/>
              <a:gd name="connsiteY3-86" fmla="*/ 6143135 h 6219335"/>
              <a:gd name="connsiteX4-87" fmla="*/ 0 w 3403932"/>
              <a:gd name="connsiteY4-88" fmla="*/ 6219335 h 6219335"/>
              <a:gd name="connsiteX5-89" fmla="*/ 1369831 w 3403932"/>
              <a:gd name="connsiteY5-90" fmla="*/ 1588177 h 6219335"/>
              <a:gd name="connsiteX6-91" fmla="*/ 850674 w 3403932"/>
              <a:gd name="connsiteY6-92" fmla="*/ 1588177 h 6219335"/>
              <a:gd name="connsiteX7-93" fmla="*/ 1771817 w 3403932"/>
              <a:gd name="connsiteY7-94" fmla="*/ 0 h 6219335"/>
              <a:gd name="connsiteX0-95" fmla="*/ 1771817 w 3403932"/>
              <a:gd name="connsiteY0-96" fmla="*/ 0 h 6219335"/>
              <a:gd name="connsiteX1-97" fmla="*/ 2692959 w 3403932"/>
              <a:gd name="connsiteY1-98" fmla="*/ 1588177 h 6219335"/>
              <a:gd name="connsiteX2-99" fmla="*/ 2173801 w 3403932"/>
              <a:gd name="connsiteY2-100" fmla="*/ 1588177 h 6219335"/>
              <a:gd name="connsiteX3-101" fmla="*/ 3403932 w 3403932"/>
              <a:gd name="connsiteY3-102" fmla="*/ 6143135 h 6219335"/>
              <a:gd name="connsiteX4-103" fmla="*/ 0 w 3403932"/>
              <a:gd name="connsiteY4-104" fmla="*/ 6219335 h 6219335"/>
              <a:gd name="connsiteX5-105" fmla="*/ 1369831 w 3403932"/>
              <a:gd name="connsiteY5-106" fmla="*/ 1588177 h 6219335"/>
              <a:gd name="connsiteX6-107" fmla="*/ 850674 w 3403932"/>
              <a:gd name="connsiteY6-108" fmla="*/ 1588177 h 6219335"/>
              <a:gd name="connsiteX7-109" fmla="*/ 1771817 w 3403932"/>
              <a:gd name="connsiteY7-110" fmla="*/ 0 h 6219335"/>
              <a:gd name="connsiteX0-111" fmla="*/ 1771817 w 3403932"/>
              <a:gd name="connsiteY0-112" fmla="*/ 0 h 6219335"/>
              <a:gd name="connsiteX1-113" fmla="*/ 2692959 w 3403932"/>
              <a:gd name="connsiteY1-114" fmla="*/ 1588177 h 6219335"/>
              <a:gd name="connsiteX2-115" fmla="*/ 2173801 w 3403932"/>
              <a:gd name="connsiteY2-116" fmla="*/ 1588177 h 6219335"/>
              <a:gd name="connsiteX3-117" fmla="*/ 3403932 w 3403932"/>
              <a:gd name="connsiteY3-118" fmla="*/ 6143135 h 6219335"/>
              <a:gd name="connsiteX4-119" fmla="*/ 0 w 3403932"/>
              <a:gd name="connsiteY4-120" fmla="*/ 6219335 h 6219335"/>
              <a:gd name="connsiteX5-121" fmla="*/ 1369831 w 3403932"/>
              <a:gd name="connsiteY5-122" fmla="*/ 1588177 h 6219335"/>
              <a:gd name="connsiteX6-123" fmla="*/ 850674 w 3403932"/>
              <a:gd name="connsiteY6-124" fmla="*/ 1588177 h 6219335"/>
              <a:gd name="connsiteX7-125" fmla="*/ 1771817 w 3403932"/>
              <a:gd name="connsiteY7-126" fmla="*/ 0 h 6219335"/>
              <a:gd name="connsiteX0-127" fmla="*/ 1771817 w 3403932"/>
              <a:gd name="connsiteY0-128" fmla="*/ 0 h 6219335"/>
              <a:gd name="connsiteX1-129" fmla="*/ 2692959 w 3403932"/>
              <a:gd name="connsiteY1-130" fmla="*/ 1588177 h 6219335"/>
              <a:gd name="connsiteX2-131" fmla="*/ 2173801 w 3403932"/>
              <a:gd name="connsiteY2-132" fmla="*/ 1588177 h 6219335"/>
              <a:gd name="connsiteX3-133" fmla="*/ 3403932 w 3403932"/>
              <a:gd name="connsiteY3-134" fmla="*/ 6143135 h 6219335"/>
              <a:gd name="connsiteX4-135" fmla="*/ 0 w 3403932"/>
              <a:gd name="connsiteY4-136" fmla="*/ 6219335 h 6219335"/>
              <a:gd name="connsiteX5-137" fmla="*/ 1369831 w 3403932"/>
              <a:gd name="connsiteY5-138" fmla="*/ 1588177 h 6219335"/>
              <a:gd name="connsiteX6-139" fmla="*/ 825274 w 3403932"/>
              <a:gd name="connsiteY6-140" fmla="*/ 1689777 h 6219335"/>
              <a:gd name="connsiteX7-141" fmla="*/ 1771817 w 3403932"/>
              <a:gd name="connsiteY7-142" fmla="*/ 0 h 6219335"/>
              <a:gd name="connsiteX0-143" fmla="*/ 1771817 w 3403932"/>
              <a:gd name="connsiteY0-144" fmla="*/ 0 h 6219335"/>
              <a:gd name="connsiteX1-145" fmla="*/ 2692959 w 3403932"/>
              <a:gd name="connsiteY1-146" fmla="*/ 1664377 h 6219335"/>
              <a:gd name="connsiteX2-147" fmla="*/ 2173801 w 3403932"/>
              <a:gd name="connsiteY2-148" fmla="*/ 1588177 h 6219335"/>
              <a:gd name="connsiteX3-149" fmla="*/ 3403932 w 3403932"/>
              <a:gd name="connsiteY3-150" fmla="*/ 6143135 h 6219335"/>
              <a:gd name="connsiteX4-151" fmla="*/ 0 w 3403932"/>
              <a:gd name="connsiteY4-152" fmla="*/ 6219335 h 6219335"/>
              <a:gd name="connsiteX5-153" fmla="*/ 1369831 w 3403932"/>
              <a:gd name="connsiteY5-154" fmla="*/ 1588177 h 6219335"/>
              <a:gd name="connsiteX6-155" fmla="*/ 825274 w 3403932"/>
              <a:gd name="connsiteY6-156" fmla="*/ 1689777 h 6219335"/>
              <a:gd name="connsiteX7-157" fmla="*/ 1771817 w 3403932"/>
              <a:gd name="connsiteY7-158" fmla="*/ 0 h 6219335"/>
              <a:gd name="connsiteX0-159" fmla="*/ 1822617 w 3403932"/>
              <a:gd name="connsiteY0-160" fmla="*/ 0 h 5444635"/>
              <a:gd name="connsiteX1-161" fmla="*/ 2692959 w 3403932"/>
              <a:gd name="connsiteY1-162" fmla="*/ 889677 h 5444635"/>
              <a:gd name="connsiteX2-163" fmla="*/ 2173801 w 3403932"/>
              <a:gd name="connsiteY2-164" fmla="*/ 813477 h 5444635"/>
              <a:gd name="connsiteX3-165" fmla="*/ 3403932 w 3403932"/>
              <a:gd name="connsiteY3-166" fmla="*/ 5368435 h 5444635"/>
              <a:gd name="connsiteX4-167" fmla="*/ 0 w 3403932"/>
              <a:gd name="connsiteY4-168" fmla="*/ 5444635 h 5444635"/>
              <a:gd name="connsiteX5-169" fmla="*/ 1369831 w 3403932"/>
              <a:gd name="connsiteY5-170" fmla="*/ 813477 h 5444635"/>
              <a:gd name="connsiteX6-171" fmla="*/ 825274 w 3403932"/>
              <a:gd name="connsiteY6-172" fmla="*/ 915077 h 5444635"/>
              <a:gd name="connsiteX7-173" fmla="*/ 1822617 w 3403932"/>
              <a:gd name="connsiteY7-174" fmla="*/ 0 h 5444635"/>
              <a:gd name="connsiteX0-175" fmla="*/ 1784517 w 3365832"/>
              <a:gd name="connsiteY0-176" fmla="*/ 0 h 5368435"/>
              <a:gd name="connsiteX1-177" fmla="*/ 2654859 w 3365832"/>
              <a:gd name="connsiteY1-178" fmla="*/ 889677 h 5368435"/>
              <a:gd name="connsiteX2-179" fmla="*/ 2135701 w 3365832"/>
              <a:gd name="connsiteY2-180" fmla="*/ 813477 h 5368435"/>
              <a:gd name="connsiteX3-181" fmla="*/ 3365832 w 3365832"/>
              <a:gd name="connsiteY3-182" fmla="*/ 5368435 h 5368435"/>
              <a:gd name="connsiteX4-183" fmla="*/ 0 w 3365832"/>
              <a:gd name="connsiteY4-184" fmla="*/ 5368435 h 5368435"/>
              <a:gd name="connsiteX5-185" fmla="*/ 1331731 w 3365832"/>
              <a:gd name="connsiteY5-186" fmla="*/ 813477 h 5368435"/>
              <a:gd name="connsiteX6-187" fmla="*/ 787174 w 3365832"/>
              <a:gd name="connsiteY6-188" fmla="*/ 915077 h 5368435"/>
              <a:gd name="connsiteX7-189" fmla="*/ 1784517 w 3365832"/>
              <a:gd name="connsiteY7-190" fmla="*/ 0 h 5368435"/>
              <a:gd name="connsiteX0-191" fmla="*/ 1784517 w 3492832"/>
              <a:gd name="connsiteY0-192" fmla="*/ 0 h 5368435"/>
              <a:gd name="connsiteX1-193" fmla="*/ 2654859 w 3492832"/>
              <a:gd name="connsiteY1-194" fmla="*/ 889677 h 5368435"/>
              <a:gd name="connsiteX2-195" fmla="*/ 2135701 w 3492832"/>
              <a:gd name="connsiteY2-196" fmla="*/ 813477 h 5368435"/>
              <a:gd name="connsiteX3-197" fmla="*/ 3492832 w 3492832"/>
              <a:gd name="connsiteY3-198" fmla="*/ 5368435 h 5368435"/>
              <a:gd name="connsiteX4-199" fmla="*/ 0 w 3492832"/>
              <a:gd name="connsiteY4-200" fmla="*/ 5368435 h 5368435"/>
              <a:gd name="connsiteX5-201" fmla="*/ 1331731 w 3492832"/>
              <a:gd name="connsiteY5-202" fmla="*/ 813477 h 5368435"/>
              <a:gd name="connsiteX6-203" fmla="*/ 787174 w 3492832"/>
              <a:gd name="connsiteY6-204" fmla="*/ 915077 h 5368435"/>
              <a:gd name="connsiteX7-205" fmla="*/ 1784517 w 3492832"/>
              <a:gd name="connsiteY7-206" fmla="*/ 0 h 5368435"/>
              <a:gd name="connsiteX0-207" fmla="*/ 1784517 w 3581732"/>
              <a:gd name="connsiteY0-208" fmla="*/ 0 h 5393835"/>
              <a:gd name="connsiteX1-209" fmla="*/ 2654859 w 3581732"/>
              <a:gd name="connsiteY1-210" fmla="*/ 889677 h 5393835"/>
              <a:gd name="connsiteX2-211" fmla="*/ 2135701 w 3581732"/>
              <a:gd name="connsiteY2-212" fmla="*/ 813477 h 5393835"/>
              <a:gd name="connsiteX3-213" fmla="*/ 3581732 w 3581732"/>
              <a:gd name="connsiteY3-214" fmla="*/ 5393835 h 5393835"/>
              <a:gd name="connsiteX4-215" fmla="*/ 0 w 3581732"/>
              <a:gd name="connsiteY4-216" fmla="*/ 5368435 h 5393835"/>
              <a:gd name="connsiteX5-217" fmla="*/ 1331731 w 3581732"/>
              <a:gd name="connsiteY5-218" fmla="*/ 813477 h 5393835"/>
              <a:gd name="connsiteX6-219" fmla="*/ 787174 w 3581732"/>
              <a:gd name="connsiteY6-220" fmla="*/ 915077 h 5393835"/>
              <a:gd name="connsiteX7-221" fmla="*/ 1784517 w 3581732"/>
              <a:gd name="connsiteY7-222" fmla="*/ 0 h 5393835"/>
              <a:gd name="connsiteX0-223" fmla="*/ 1784517 w 3581732"/>
              <a:gd name="connsiteY0-224" fmla="*/ 0 h 5393835"/>
              <a:gd name="connsiteX1-225" fmla="*/ 2654859 w 3581732"/>
              <a:gd name="connsiteY1-226" fmla="*/ 889677 h 5393835"/>
              <a:gd name="connsiteX2-227" fmla="*/ 2135701 w 3581732"/>
              <a:gd name="connsiteY2-228" fmla="*/ 813477 h 5393835"/>
              <a:gd name="connsiteX3-229" fmla="*/ 3581732 w 3581732"/>
              <a:gd name="connsiteY3-230" fmla="*/ 5393835 h 5393835"/>
              <a:gd name="connsiteX4-231" fmla="*/ 0 w 3581732"/>
              <a:gd name="connsiteY4-232" fmla="*/ 5368435 h 5393835"/>
              <a:gd name="connsiteX5-233" fmla="*/ 1331731 w 3581732"/>
              <a:gd name="connsiteY5-234" fmla="*/ 813477 h 5393835"/>
              <a:gd name="connsiteX6-235" fmla="*/ 787174 w 3581732"/>
              <a:gd name="connsiteY6-236" fmla="*/ 915077 h 5393835"/>
              <a:gd name="connsiteX7-237" fmla="*/ 1784517 w 3581732"/>
              <a:gd name="connsiteY7-238" fmla="*/ 0 h 5393835"/>
              <a:gd name="connsiteX0-239" fmla="*/ 1784517 w 3581732"/>
              <a:gd name="connsiteY0-240" fmla="*/ 0 h 5393835"/>
              <a:gd name="connsiteX1-241" fmla="*/ 2654859 w 3581732"/>
              <a:gd name="connsiteY1-242" fmla="*/ 889677 h 5393835"/>
              <a:gd name="connsiteX2-243" fmla="*/ 2135701 w 3581732"/>
              <a:gd name="connsiteY2-244" fmla="*/ 813477 h 5393835"/>
              <a:gd name="connsiteX3-245" fmla="*/ 3581732 w 3581732"/>
              <a:gd name="connsiteY3-246" fmla="*/ 5393835 h 5393835"/>
              <a:gd name="connsiteX4-247" fmla="*/ 0 w 3581732"/>
              <a:gd name="connsiteY4-248" fmla="*/ 5368435 h 5393835"/>
              <a:gd name="connsiteX5-249" fmla="*/ 1331731 w 3581732"/>
              <a:gd name="connsiteY5-250" fmla="*/ 813477 h 5393835"/>
              <a:gd name="connsiteX6-251" fmla="*/ 787174 w 3581732"/>
              <a:gd name="connsiteY6-252" fmla="*/ 915077 h 5393835"/>
              <a:gd name="connsiteX7-253" fmla="*/ 1784517 w 3581732"/>
              <a:gd name="connsiteY7-254" fmla="*/ 0 h 5393835"/>
              <a:gd name="connsiteX0-255" fmla="*/ 1784517 w 3581732"/>
              <a:gd name="connsiteY0-256" fmla="*/ 0 h 5393835"/>
              <a:gd name="connsiteX1-257" fmla="*/ 2654859 w 3581732"/>
              <a:gd name="connsiteY1-258" fmla="*/ 889677 h 5393835"/>
              <a:gd name="connsiteX2-259" fmla="*/ 2135701 w 3581732"/>
              <a:gd name="connsiteY2-260" fmla="*/ 813477 h 5393835"/>
              <a:gd name="connsiteX3-261" fmla="*/ 3581732 w 3581732"/>
              <a:gd name="connsiteY3-262" fmla="*/ 5393835 h 5393835"/>
              <a:gd name="connsiteX4-263" fmla="*/ 0 w 3581732"/>
              <a:gd name="connsiteY4-264" fmla="*/ 5368435 h 5393835"/>
              <a:gd name="connsiteX5-265" fmla="*/ 1331731 w 3581732"/>
              <a:gd name="connsiteY5-266" fmla="*/ 813477 h 5393835"/>
              <a:gd name="connsiteX6-267" fmla="*/ 787174 w 3581732"/>
              <a:gd name="connsiteY6-268" fmla="*/ 915077 h 5393835"/>
              <a:gd name="connsiteX7-269" fmla="*/ 1784517 w 3581732"/>
              <a:gd name="connsiteY7-270" fmla="*/ 0 h 5393835"/>
              <a:gd name="connsiteX0-271" fmla="*/ 1784517 w 3581732"/>
              <a:gd name="connsiteY0-272" fmla="*/ 0 h 5393835"/>
              <a:gd name="connsiteX1-273" fmla="*/ 2654859 w 3581732"/>
              <a:gd name="connsiteY1-274" fmla="*/ 889677 h 5393835"/>
              <a:gd name="connsiteX2-275" fmla="*/ 2135701 w 3581732"/>
              <a:gd name="connsiteY2-276" fmla="*/ 813477 h 5393835"/>
              <a:gd name="connsiteX3-277" fmla="*/ 3581732 w 3581732"/>
              <a:gd name="connsiteY3-278" fmla="*/ 5393835 h 5393835"/>
              <a:gd name="connsiteX4-279" fmla="*/ 0 w 3581732"/>
              <a:gd name="connsiteY4-280" fmla="*/ 5368435 h 5393835"/>
              <a:gd name="connsiteX5-281" fmla="*/ 1331731 w 3581732"/>
              <a:gd name="connsiteY5-282" fmla="*/ 813477 h 5393835"/>
              <a:gd name="connsiteX6-283" fmla="*/ 787174 w 3581732"/>
              <a:gd name="connsiteY6-284" fmla="*/ 915077 h 5393835"/>
              <a:gd name="connsiteX7-285" fmla="*/ 1784517 w 3581732"/>
              <a:gd name="connsiteY7-286" fmla="*/ 0 h 5393835"/>
              <a:gd name="connsiteX0-287" fmla="*/ 1784517 w 3581732"/>
              <a:gd name="connsiteY0-288" fmla="*/ 0 h 5393835"/>
              <a:gd name="connsiteX1-289" fmla="*/ 2654859 w 3581732"/>
              <a:gd name="connsiteY1-290" fmla="*/ 889677 h 5393835"/>
              <a:gd name="connsiteX2-291" fmla="*/ 2110301 w 3581732"/>
              <a:gd name="connsiteY2-292" fmla="*/ 711877 h 5393835"/>
              <a:gd name="connsiteX3-293" fmla="*/ 3581732 w 3581732"/>
              <a:gd name="connsiteY3-294" fmla="*/ 5393835 h 5393835"/>
              <a:gd name="connsiteX4-295" fmla="*/ 0 w 3581732"/>
              <a:gd name="connsiteY4-296" fmla="*/ 5368435 h 5393835"/>
              <a:gd name="connsiteX5-297" fmla="*/ 1331731 w 3581732"/>
              <a:gd name="connsiteY5-298" fmla="*/ 813477 h 5393835"/>
              <a:gd name="connsiteX6-299" fmla="*/ 787174 w 3581732"/>
              <a:gd name="connsiteY6-300" fmla="*/ 915077 h 5393835"/>
              <a:gd name="connsiteX7-301" fmla="*/ 1784517 w 3581732"/>
              <a:gd name="connsiteY7-302" fmla="*/ 0 h 5393835"/>
              <a:gd name="connsiteX0-303" fmla="*/ 1784517 w 3581732"/>
              <a:gd name="connsiteY0-304" fmla="*/ 0 h 5393835"/>
              <a:gd name="connsiteX1-305" fmla="*/ 2654859 w 3581732"/>
              <a:gd name="connsiteY1-306" fmla="*/ 889677 h 5393835"/>
              <a:gd name="connsiteX2-307" fmla="*/ 2110301 w 3581732"/>
              <a:gd name="connsiteY2-308" fmla="*/ 711877 h 5393835"/>
              <a:gd name="connsiteX3-309" fmla="*/ 3581732 w 3581732"/>
              <a:gd name="connsiteY3-310" fmla="*/ 5393835 h 5393835"/>
              <a:gd name="connsiteX4-311" fmla="*/ 0 w 3581732"/>
              <a:gd name="connsiteY4-312" fmla="*/ 5368435 h 5393835"/>
              <a:gd name="connsiteX5-313" fmla="*/ 1331731 w 3581732"/>
              <a:gd name="connsiteY5-314" fmla="*/ 737277 h 5393835"/>
              <a:gd name="connsiteX6-315" fmla="*/ 787174 w 3581732"/>
              <a:gd name="connsiteY6-316" fmla="*/ 915077 h 5393835"/>
              <a:gd name="connsiteX7-317" fmla="*/ 1784517 w 3581732"/>
              <a:gd name="connsiteY7-318" fmla="*/ 0 h 5393835"/>
              <a:gd name="connsiteX0-319" fmla="*/ 1784517 w 3581732"/>
              <a:gd name="connsiteY0-320" fmla="*/ 0 h 5393835"/>
              <a:gd name="connsiteX1-321" fmla="*/ 2654859 w 3581732"/>
              <a:gd name="connsiteY1-322" fmla="*/ 889677 h 5393835"/>
              <a:gd name="connsiteX2-323" fmla="*/ 2110301 w 3581732"/>
              <a:gd name="connsiteY2-324" fmla="*/ 711877 h 5393835"/>
              <a:gd name="connsiteX3-325" fmla="*/ 3581732 w 3581732"/>
              <a:gd name="connsiteY3-326" fmla="*/ 5393835 h 5393835"/>
              <a:gd name="connsiteX4-327" fmla="*/ 0 w 3581732"/>
              <a:gd name="connsiteY4-328" fmla="*/ 5368435 h 5393835"/>
              <a:gd name="connsiteX5-329" fmla="*/ 1331731 w 3581732"/>
              <a:gd name="connsiteY5-330" fmla="*/ 749977 h 5393835"/>
              <a:gd name="connsiteX6-331" fmla="*/ 787174 w 3581732"/>
              <a:gd name="connsiteY6-332" fmla="*/ 915077 h 5393835"/>
              <a:gd name="connsiteX7-333" fmla="*/ 1784517 w 3581732"/>
              <a:gd name="connsiteY7-334" fmla="*/ 0 h 5393835"/>
              <a:gd name="connsiteX0-335" fmla="*/ 1784517 w 3581732"/>
              <a:gd name="connsiteY0-336" fmla="*/ 0 h 5393835"/>
              <a:gd name="connsiteX1-337" fmla="*/ 2654859 w 3581732"/>
              <a:gd name="connsiteY1-338" fmla="*/ 889677 h 5393835"/>
              <a:gd name="connsiteX2-339" fmla="*/ 2110301 w 3581732"/>
              <a:gd name="connsiteY2-340" fmla="*/ 711877 h 5393835"/>
              <a:gd name="connsiteX3-341" fmla="*/ 3581732 w 3581732"/>
              <a:gd name="connsiteY3-342" fmla="*/ 5393835 h 5393835"/>
              <a:gd name="connsiteX4-343" fmla="*/ 0 w 3581732"/>
              <a:gd name="connsiteY4-344" fmla="*/ 5368435 h 5393835"/>
              <a:gd name="connsiteX5-345" fmla="*/ 1331731 w 3581732"/>
              <a:gd name="connsiteY5-346" fmla="*/ 711877 h 5393835"/>
              <a:gd name="connsiteX6-347" fmla="*/ 787174 w 3581732"/>
              <a:gd name="connsiteY6-348" fmla="*/ 915077 h 5393835"/>
              <a:gd name="connsiteX7-349" fmla="*/ 1784517 w 3581732"/>
              <a:gd name="connsiteY7-350" fmla="*/ 0 h 5393835"/>
              <a:gd name="connsiteX0-351" fmla="*/ 1784517 w 3581732"/>
              <a:gd name="connsiteY0-352" fmla="*/ 0 h 5393835"/>
              <a:gd name="connsiteX1-353" fmla="*/ 2654859 w 3581732"/>
              <a:gd name="connsiteY1-354" fmla="*/ 915077 h 5393835"/>
              <a:gd name="connsiteX2-355" fmla="*/ 2110301 w 3581732"/>
              <a:gd name="connsiteY2-356" fmla="*/ 711877 h 5393835"/>
              <a:gd name="connsiteX3-357" fmla="*/ 3581732 w 3581732"/>
              <a:gd name="connsiteY3-358" fmla="*/ 5393835 h 5393835"/>
              <a:gd name="connsiteX4-359" fmla="*/ 0 w 3581732"/>
              <a:gd name="connsiteY4-360" fmla="*/ 5368435 h 5393835"/>
              <a:gd name="connsiteX5-361" fmla="*/ 1331731 w 3581732"/>
              <a:gd name="connsiteY5-362" fmla="*/ 711877 h 5393835"/>
              <a:gd name="connsiteX6-363" fmla="*/ 787174 w 3581732"/>
              <a:gd name="connsiteY6-364" fmla="*/ 915077 h 5393835"/>
              <a:gd name="connsiteX7-365" fmla="*/ 1784517 w 3581732"/>
              <a:gd name="connsiteY7-366" fmla="*/ 0 h 5393835"/>
              <a:gd name="connsiteX0-367" fmla="*/ 1784517 w 3581732"/>
              <a:gd name="connsiteY0-368" fmla="*/ 0 h 5393835"/>
              <a:gd name="connsiteX1-369" fmla="*/ 2692959 w 3581732"/>
              <a:gd name="connsiteY1-370" fmla="*/ 902377 h 5393835"/>
              <a:gd name="connsiteX2-371" fmla="*/ 2110301 w 3581732"/>
              <a:gd name="connsiteY2-372" fmla="*/ 711877 h 5393835"/>
              <a:gd name="connsiteX3-373" fmla="*/ 3581732 w 3581732"/>
              <a:gd name="connsiteY3-374" fmla="*/ 5393835 h 5393835"/>
              <a:gd name="connsiteX4-375" fmla="*/ 0 w 3581732"/>
              <a:gd name="connsiteY4-376" fmla="*/ 5368435 h 5393835"/>
              <a:gd name="connsiteX5-377" fmla="*/ 1331731 w 3581732"/>
              <a:gd name="connsiteY5-378" fmla="*/ 711877 h 5393835"/>
              <a:gd name="connsiteX6-379" fmla="*/ 787174 w 3581732"/>
              <a:gd name="connsiteY6-380" fmla="*/ 915077 h 5393835"/>
              <a:gd name="connsiteX7-381" fmla="*/ 1784517 w 3581732"/>
              <a:gd name="connsiteY7-382" fmla="*/ 0 h 5393835"/>
              <a:gd name="connsiteX0-383" fmla="*/ 1784517 w 3581732"/>
              <a:gd name="connsiteY0-384" fmla="*/ 0 h 5393835"/>
              <a:gd name="connsiteX1-385" fmla="*/ 2692959 w 3581732"/>
              <a:gd name="connsiteY1-386" fmla="*/ 902377 h 5393835"/>
              <a:gd name="connsiteX2-387" fmla="*/ 2110301 w 3581732"/>
              <a:gd name="connsiteY2-388" fmla="*/ 711877 h 5393835"/>
              <a:gd name="connsiteX3-389" fmla="*/ 3581732 w 3581732"/>
              <a:gd name="connsiteY3-390" fmla="*/ 5393835 h 5393835"/>
              <a:gd name="connsiteX4-391" fmla="*/ 0 w 3581732"/>
              <a:gd name="connsiteY4-392" fmla="*/ 5368435 h 5393835"/>
              <a:gd name="connsiteX5-393" fmla="*/ 1484131 w 3581732"/>
              <a:gd name="connsiteY5-394" fmla="*/ 699177 h 5393835"/>
              <a:gd name="connsiteX6-395" fmla="*/ 787174 w 3581732"/>
              <a:gd name="connsiteY6-396" fmla="*/ 915077 h 5393835"/>
              <a:gd name="connsiteX7-397" fmla="*/ 1784517 w 3581732"/>
              <a:gd name="connsiteY7-398" fmla="*/ 0 h 5393835"/>
              <a:gd name="connsiteX0-399" fmla="*/ 1784517 w 3581732"/>
              <a:gd name="connsiteY0-400" fmla="*/ 0 h 5393835"/>
              <a:gd name="connsiteX1-401" fmla="*/ 2692959 w 3581732"/>
              <a:gd name="connsiteY1-402" fmla="*/ 902377 h 5393835"/>
              <a:gd name="connsiteX2-403" fmla="*/ 2110301 w 3581732"/>
              <a:gd name="connsiteY2-404" fmla="*/ 711877 h 5393835"/>
              <a:gd name="connsiteX3-405" fmla="*/ 3581732 w 3581732"/>
              <a:gd name="connsiteY3-406" fmla="*/ 5393835 h 5393835"/>
              <a:gd name="connsiteX4-407" fmla="*/ 0 w 3581732"/>
              <a:gd name="connsiteY4-408" fmla="*/ 5368435 h 5393835"/>
              <a:gd name="connsiteX5-409" fmla="*/ 1484131 w 3581732"/>
              <a:gd name="connsiteY5-410" fmla="*/ 699177 h 5393835"/>
              <a:gd name="connsiteX6-411" fmla="*/ 787174 w 3581732"/>
              <a:gd name="connsiteY6-412" fmla="*/ 915077 h 5393835"/>
              <a:gd name="connsiteX7-413" fmla="*/ 1784517 w 3581732"/>
              <a:gd name="connsiteY7-414" fmla="*/ 0 h 5393835"/>
              <a:gd name="connsiteX0-415" fmla="*/ 1784517 w 3581732"/>
              <a:gd name="connsiteY0-416" fmla="*/ 0 h 5393835"/>
              <a:gd name="connsiteX1-417" fmla="*/ 2692959 w 3581732"/>
              <a:gd name="connsiteY1-418" fmla="*/ 902377 h 5393835"/>
              <a:gd name="connsiteX2-419" fmla="*/ 2110301 w 3581732"/>
              <a:gd name="connsiteY2-420" fmla="*/ 711877 h 5393835"/>
              <a:gd name="connsiteX3-421" fmla="*/ 3581732 w 3581732"/>
              <a:gd name="connsiteY3-422" fmla="*/ 5393835 h 5393835"/>
              <a:gd name="connsiteX4-423" fmla="*/ 0 w 3581732"/>
              <a:gd name="connsiteY4-424" fmla="*/ 5368435 h 5393835"/>
              <a:gd name="connsiteX5-425" fmla="*/ 1484131 w 3581732"/>
              <a:gd name="connsiteY5-426" fmla="*/ 699177 h 5393835"/>
              <a:gd name="connsiteX6-427" fmla="*/ 914174 w 3581732"/>
              <a:gd name="connsiteY6-428" fmla="*/ 775377 h 5393835"/>
              <a:gd name="connsiteX7-429" fmla="*/ 1784517 w 3581732"/>
              <a:gd name="connsiteY7-430" fmla="*/ 0 h 5393835"/>
              <a:gd name="connsiteX0-431" fmla="*/ 1784517 w 3581732"/>
              <a:gd name="connsiteY0-432" fmla="*/ 0 h 5393835"/>
              <a:gd name="connsiteX1-433" fmla="*/ 2692959 w 3581732"/>
              <a:gd name="connsiteY1-434" fmla="*/ 762677 h 5393835"/>
              <a:gd name="connsiteX2-435" fmla="*/ 2110301 w 3581732"/>
              <a:gd name="connsiteY2-436" fmla="*/ 711877 h 5393835"/>
              <a:gd name="connsiteX3-437" fmla="*/ 3581732 w 3581732"/>
              <a:gd name="connsiteY3-438" fmla="*/ 5393835 h 5393835"/>
              <a:gd name="connsiteX4-439" fmla="*/ 0 w 3581732"/>
              <a:gd name="connsiteY4-440" fmla="*/ 5368435 h 5393835"/>
              <a:gd name="connsiteX5-441" fmla="*/ 1484131 w 3581732"/>
              <a:gd name="connsiteY5-442" fmla="*/ 699177 h 5393835"/>
              <a:gd name="connsiteX6-443" fmla="*/ 914174 w 3581732"/>
              <a:gd name="connsiteY6-444" fmla="*/ 775377 h 5393835"/>
              <a:gd name="connsiteX7-445" fmla="*/ 1784517 w 3581732"/>
              <a:gd name="connsiteY7-446" fmla="*/ 0 h 5393835"/>
              <a:gd name="connsiteX0-447" fmla="*/ 1784517 w 3581732"/>
              <a:gd name="connsiteY0-448" fmla="*/ 0 h 5393835"/>
              <a:gd name="connsiteX1-449" fmla="*/ 2667559 w 3581732"/>
              <a:gd name="connsiteY1-450" fmla="*/ 965877 h 5393835"/>
              <a:gd name="connsiteX2-451" fmla="*/ 2110301 w 3581732"/>
              <a:gd name="connsiteY2-452" fmla="*/ 711877 h 5393835"/>
              <a:gd name="connsiteX3-453" fmla="*/ 3581732 w 3581732"/>
              <a:gd name="connsiteY3-454" fmla="*/ 5393835 h 5393835"/>
              <a:gd name="connsiteX4-455" fmla="*/ 0 w 3581732"/>
              <a:gd name="connsiteY4-456" fmla="*/ 5368435 h 5393835"/>
              <a:gd name="connsiteX5-457" fmla="*/ 1484131 w 3581732"/>
              <a:gd name="connsiteY5-458" fmla="*/ 699177 h 5393835"/>
              <a:gd name="connsiteX6-459" fmla="*/ 914174 w 3581732"/>
              <a:gd name="connsiteY6-460" fmla="*/ 775377 h 5393835"/>
              <a:gd name="connsiteX7-461" fmla="*/ 1784517 w 3581732"/>
              <a:gd name="connsiteY7-462" fmla="*/ 0 h 5393835"/>
              <a:gd name="connsiteX0-463" fmla="*/ 1784517 w 3581732"/>
              <a:gd name="connsiteY0-464" fmla="*/ 0 h 5393835"/>
              <a:gd name="connsiteX1-465" fmla="*/ 2667559 w 3581732"/>
              <a:gd name="connsiteY1-466" fmla="*/ 965877 h 5393835"/>
              <a:gd name="connsiteX2-467" fmla="*/ 2110301 w 3581732"/>
              <a:gd name="connsiteY2-468" fmla="*/ 711877 h 5393835"/>
              <a:gd name="connsiteX3-469" fmla="*/ 3581732 w 3581732"/>
              <a:gd name="connsiteY3-470" fmla="*/ 5393835 h 5393835"/>
              <a:gd name="connsiteX4-471" fmla="*/ 0 w 3581732"/>
              <a:gd name="connsiteY4-472" fmla="*/ 5368435 h 5393835"/>
              <a:gd name="connsiteX5-473" fmla="*/ 1484131 w 3581732"/>
              <a:gd name="connsiteY5-474" fmla="*/ 699177 h 5393835"/>
              <a:gd name="connsiteX6-475" fmla="*/ 914174 w 3581732"/>
              <a:gd name="connsiteY6-476" fmla="*/ 927777 h 5393835"/>
              <a:gd name="connsiteX7-477" fmla="*/ 1784517 w 3581732"/>
              <a:gd name="connsiteY7-478" fmla="*/ 0 h 5393835"/>
              <a:gd name="connsiteX0-479" fmla="*/ 1784517 w 3581732"/>
              <a:gd name="connsiteY0-480" fmla="*/ 0 h 5393835"/>
              <a:gd name="connsiteX1-481" fmla="*/ 2667559 w 3581732"/>
              <a:gd name="connsiteY1-482" fmla="*/ 965877 h 5393835"/>
              <a:gd name="connsiteX2-483" fmla="*/ 2110301 w 3581732"/>
              <a:gd name="connsiteY2-484" fmla="*/ 711877 h 5393835"/>
              <a:gd name="connsiteX3-485" fmla="*/ 3581732 w 3581732"/>
              <a:gd name="connsiteY3-486" fmla="*/ 5393835 h 5393835"/>
              <a:gd name="connsiteX4-487" fmla="*/ 0 w 3581732"/>
              <a:gd name="connsiteY4-488" fmla="*/ 5368435 h 5393835"/>
              <a:gd name="connsiteX5-489" fmla="*/ 1471431 w 3581732"/>
              <a:gd name="connsiteY5-490" fmla="*/ 864277 h 5393835"/>
              <a:gd name="connsiteX6-491" fmla="*/ 914174 w 3581732"/>
              <a:gd name="connsiteY6-492" fmla="*/ 927777 h 5393835"/>
              <a:gd name="connsiteX7-493" fmla="*/ 1784517 w 3581732"/>
              <a:gd name="connsiteY7-494" fmla="*/ 0 h 5393835"/>
              <a:gd name="connsiteX0-495" fmla="*/ 1784517 w 3581732"/>
              <a:gd name="connsiteY0-496" fmla="*/ 0 h 5393835"/>
              <a:gd name="connsiteX1-497" fmla="*/ 2667559 w 3581732"/>
              <a:gd name="connsiteY1-498" fmla="*/ 965877 h 5393835"/>
              <a:gd name="connsiteX2-499" fmla="*/ 2084901 w 3581732"/>
              <a:gd name="connsiteY2-500" fmla="*/ 876977 h 5393835"/>
              <a:gd name="connsiteX3-501" fmla="*/ 3581732 w 3581732"/>
              <a:gd name="connsiteY3-502" fmla="*/ 5393835 h 5393835"/>
              <a:gd name="connsiteX4-503" fmla="*/ 0 w 3581732"/>
              <a:gd name="connsiteY4-504" fmla="*/ 5368435 h 5393835"/>
              <a:gd name="connsiteX5-505" fmla="*/ 1471431 w 3581732"/>
              <a:gd name="connsiteY5-506" fmla="*/ 864277 h 5393835"/>
              <a:gd name="connsiteX6-507" fmla="*/ 914174 w 3581732"/>
              <a:gd name="connsiteY6-508" fmla="*/ 927777 h 5393835"/>
              <a:gd name="connsiteX7-509" fmla="*/ 1784517 w 3581732"/>
              <a:gd name="connsiteY7-510" fmla="*/ 0 h 5393835"/>
            </a:gdLst>
            <a:ahLst/>
            <a:cxnLst/>
            <a:rect l="l" t="t" r="r" b="b"/>
            <a:pathLst>
              <a:path w="3581732" h="5393835">
                <a:moveTo>
                  <a:pt x="1784517" y="0"/>
                </a:moveTo>
                <a:lnTo>
                  <a:pt x="2667559" y="965877"/>
                </a:lnTo>
                <a:lnTo>
                  <a:pt x="2084901" y="876977"/>
                </a:lnTo>
                <a:cubicBezTo>
                  <a:pt x="2088545" y="2496896"/>
                  <a:pt x="2498588" y="4116816"/>
                  <a:pt x="3581732" y="5393835"/>
                </a:cubicBezTo>
                <a:lnTo>
                  <a:pt x="0" y="5368435"/>
                </a:lnTo>
                <a:cubicBezTo>
                  <a:pt x="1129710" y="4193016"/>
                  <a:pt x="1383121" y="2661996"/>
                  <a:pt x="1471431" y="864277"/>
                </a:cubicBezTo>
                <a:lnTo>
                  <a:pt x="914174" y="927777"/>
                </a:lnTo>
                <a:lnTo>
                  <a:pt x="1784517" y="0"/>
                </a:lnTo>
                <a:close/>
              </a:path>
            </a:pathLst>
          </a:custGeom>
          <a:gradFill>
            <a:gsLst>
              <a:gs pos="0">
                <a:schemeClr val="accent1">
                  <a:alpha val="15000"/>
                </a:schemeClr>
              </a:gs>
              <a:gs pos="100000">
                <a:schemeClr val="accent2">
                  <a:alpha val="0"/>
                  <a:lumMod val="0"/>
                  <a:lumOff val="10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6865916" y="1735346"/>
            <a:ext cx="183874" cy="183874"/>
          </a:xfrm>
          <a:prstGeom prst="chevron">
            <a:avLst/>
          </a:prstGeom>
          <a:solidFill>
            <a:schemeClr val="bg1">
              <a:alpha val="5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7081064" y="1735346"/>
            <a:ext cx="183874" cy="183874"/>
          </a:xfrm>
          <a:prstGeom prst="chevron">
            <a:avLst/>
          </a:prstGeom>
          <a:solidFill>
            <a:schemeClr val="bg1">
              <a:alpha val="5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flipH="1">
            <a:off x="4914362" y="1735346"/>
            <a:ext cx="183874" cy="183874"/>
          </a:xfrm>
          <a:prstGeom prst="chevron">
            <a:avLst/>
          </a:prstGeom>
          <a:solidFill>
            <a:schemeClr val="bg1">
              <a:alpha val="5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flipH="1">
            <a:off x="5129510" y="1735346"/>
            <a:ext cx="183874" cy="183874"/>
          </a:xfrm>
          <a:prstGeom prst="chevron">
            <a:avLst/>
          </a:prstGeom>
          <a:solidFill>
            <a:schemeClr val="bg1">
              <a:alpha val="5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920222" y="417527"/>
            <a:ext cx="10031360" cy="468000"/>
          </a:xfrm>
          <a:prstGeom prst="rect">
            <a:avLst/>
          </a:prstGeom>
          <a:noFill/>
          <a:ln>
            <a:noFill/>
          </a:ln>
        </p:spPr>
        <p:txBody>
          <a:bodyPr vert="horz" wrap="square" lIns="0" tIns="0" rIns="0" bIns="0" rtlCol="0" anchor="ctr"/>
          <a:lstStyle/>
          <a:p>
            <a:pPr algn="l">
              <a:lnSpc>
                <a:spcPct val="110000"/>
              </a:lnSpc>
            </a:pP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28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仲裁的</a:t>
            </a: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概念和</a:t>
            </a:r>
            <a:r>
              <a:rPr kumimoji="1" lang="en-US" altLang="zh-CN" sz="28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适用范围</a:t>
            </a:r>
            <a:endParaRPr kumimoji="1" lang="zh-CN" altLang="en-US" dirty="0"/>
          </a:p>
        </p:txBody>
      </p:sp>
      <p:sp>
        <p:nvSpPr>
          <p:cNvPr id="16"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8" name="线条 1"/>
          <p:cNvCxnSpPr/>
          <p:nvPr/>
        </p:nvCxnSpPr>
        <p:spPr>
          <a:xfrm>
            <a:off x="565150" y="958632"/>
            <a:ext cx="11049001" cy="0"/>
          </a:xfrm>
          <a:prstGeom prst="line">
            <a:avLst/>
          </a:prstGeom>
          <a:noFill/>
          <a:ln w="6350" cap="flat">
            <a:solidFill>
              <a:schemeClr val="accent1"/>
            </a:solidFill>
            <a:miter/>
          </a:ln>
        </p:spPr>
      </p:cxnSp>
      <p:sp>
        <p:nvSpPr>
          <p:cNvPr id="19" name="文本框 18"/>
          <p:cNvSpPr txBox="1"/>
          <p:nvPr/>
        </p:nvSpPr>
        <p:spPr>
          <a:xfrm>
            <a:off x="706782" y="1214473"/>
            <a:ext cx="10907369" cy="2935868"/>
          </a:xfrm>
          <a:prstGeom prst="rect">
            <a:avLst/>
          </a:prstGeom>
          <a:noFill/>
        </p:spPr>
        <p:txBody>
          <a:bodyPr wrap="square" rtlCol="0">
            <a:spAutoFit/>
          </a:bodyPr>
          <a:lstStyle/>
          <a:p>
            <a:pPr>
              <a:lnSpc>
                <a:spcPct val="150000"/>
              </a:lnSpc>
            </a:pPr>
            <a:r>
              <a:rPr lang="zh-CN" altLang="en-US" b="1" dirty="0">
                <a:latin typeface="黑体" panose="02010609060101010101" pitchFamily="49" charset="-122"/>
                <a:ea typeface="黑体" panose="02010609060101010101" pitchFamily="49" charset="-122"/>
              </a:rPr>
              <a:t>（二）仲裁的适用范围</a:t>
            </a:r>
            <a:endParaRPr lang="en-US" altLang="zh-CN" b="1" dirty="0">
              <a:latin typeface="黑体" panose="02010609060101010101" pitchFamily="49" charset="-122"/>
              <a:ea typeface="黑体" panose="02010609060101010101" pitchFamily="49" charset="-122"/>
            </a:endParaRPr>
          </a:p>
          <a:p>
            <a:pPr>
              <a:lnSpc>
                <a:spcPct val="150000"/>
              </a:lnSpc>
            </a:pPr>
            <a:r>
              <a:rPr lang="zh-CN" altLang="en-US" dirty="0">
                <a:latin typeface="黑体" panose="02010609060101010101" pitchFamily="49" charset="-122"/>
                <a:ea typeface="黑体" panose="02010609060101010101" pitchFamily="49" charset="-122"/>
              </a:rPr>
              <a:t>婚姻、收养、监护、扶养、继承等纠纷具有很强的人身属性，涉及复杂的个人情感、家庭关系和社会责任，这些因素难以用简单的财产关系来衡量和裁决。</a:t>
            </a:r>
            <a:endParaRPr lang="zh-CN" altLang="en-US" dirty="0">
              <a:latin typeface="黑体" panose="02010609060101010101" pitchFamily="49" charset="-122"/>
              <a:ea typeface="黑体" panose="02010609060101010101" pitchFamily="49" charset="-122"/>
            </a:endParaRPr>
          </a:p>
          <a:p>
            <a:pPr>
              <a:lnSpc>
                <a:spcPct val="150000"/>
              </a:lnSpc>
            </a:pPr>
            <a:r>
              <a:rPr lang="zh-CN" altLang="en-US" dirty="0">
                <a:latin typeface="黑体" panose="02010609060101010101" pitchFamily="49" charset="-122"/>
                <a:ea typeface="黑体" panose="02010609060101010101" pitchFamily="49" charset="-122"/>
              </a:rPr>
              <a:t>这些纠纷的审理需要深入了解案件事实和法律关系，而仲裁机构通常更注重快速解决纠纷，可能无法充分考虑到这些复杂因素。</a:t>
            </a:r>
            <a:endParaRPr lang="zh-CN" altLang="en-US" dirty="0">
              <a:latin typeface="黑体" panose="02010609060101010101" pitchFamily="49" charset="-122"/>
              <a:ea typeface="黑体" panose="02010609060101010101" pitchFamily="49" charset="-122"/>
            </a:endParaRPr>
          </a:p>
          <a:p>
            <a:pPr>
              <a:lnSpc>
                <a:spcPct val="150000"/>
              </a:lnSpc>
            </a:pPr>
            <a:r>
              <a:rPr lang="zh-CN" altLang="en-US" dirty="0">
                <a:latin typeface="黑体" panose="02010609060101010101" pitchFamily="49" charset="-122"/>
                <a:ea typeface="黑体" panose="02010609060101010101" pitchFamily="49" charset="-122"/>
              </a:rPr>
              <a:t>另外，仲裁的前提是双方有仲裁协议，明确约定仲裁委员会。然而，在婚姻、继承等纠纷中，双方通常不会在事先签订仲裁协议，因此也不适合通过仲裁来解决。</a:t>
            </a:r>
            <a:endParaRPr lang="zh-CN" altLang="en-US" dirty="0">
              <a:latin typeface="黑体" panose="02010609060101010101" pitchFamily="49" charset="-122"/>
              <a:ea typeface="黑体" panose="02010609060101010101" pitchFamily="49" charset="-122"/>
            </a:endParaRPr>
          </a:p>
        </p:txBody>
      </p:sp>
      <p:pic>
        <p:nvPicPr>
          <p:cNvPr id="21" name="图片 20"/>
          <p:cNvPicPr>
            <a:picLocks noChangeAspect="1"/>
          </p:cNvPicPr>
          <p:nvPr/>
        </p:nvPicPr>
        <p:blipFill>
          <a:blip r:embed="rId1"/>
          <a:stretch>
            <a:fillRect/>
          </a:stretch>
        </p:blipFill>
        <p:spPr>
          <a:xfrm>
            <a:off x="7453745" y="3873876"/>
            <a:ext cx="3797095" cy="2759516"/>
          </a:xfrm>
          <a:prstGeom prst="rect">
            <a:avLst/>
          </a:prstGeom>
        </p:spPr>
      </p:pic>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2*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638_2*l_h_i*1_3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2*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38_2*l_h_a*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2*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2*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2*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2*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2*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2*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638_2*l_h_i*1_3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38_2*l_h_f*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heme/theme1.xml><?xml version="1.0" encoding="utf-8"?>
<a:theme xmlns:a="http://schemas.openxmlformats.org/drawingml/2006/main" name="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9627</Words>
  <Application>WPS 演示</Application>
  <PresentationFormat>宽屏</PresentationFormat>
  <Paragraphs>379</Paragraphs>
  <Slides>50</Slides>
  <Notes>50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50</vt:i4>
      </vt:variant>
    </vt:vector>
  </HeadingPairs>
  <TitlesOfParts>
    <vt:vector size="65" baseType="lpstr">
      <vt:lpstr>Arial</vt:lpstr>
      <vt:lpstr>宋体</vt:lpstr>
      <vt:lpstr>Wingdings</vt:lpstr>
      <vt:lpstr>Source Han Sans CN Bold Bold</vt:lpstr>
      <vt:lpstr>Source Han Sans CN Heavy Bold</vt:lpstr>
      <vt:lpstr>Source Han Sans CN Regular</vt:lpstr>
      <vt:lpstr>黑体</vt:lpstr>
      <vt:lpstr>Source Han Sans CN Normal</vt:lpstr>
      <vt:lpstr>等线</vt:lpstr>
      <vt:lpstr>微软雅黑</vt:lpstr>
      <vt:lpstr>Arial Unicode MS</vt:lpstr>
      <vt:lpstr>MiSans</vt:lpstr>
      <vt:lpstr>MiSans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武静影</cp:lastModifiedBy>
  <cp:revision>89</cp:revision>
  <dcterms:created xsi:type="dcterms:W3CDTF">2025-11-06T10:24:56Z</dcterms:created>
  <dcterms:modified xsi:type="dcterms:W3CDTF">2025-11-06T10:27:57Z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9EE09E8A060540B6BF48CB5B7B0FC36E_12</vt:lpwstr>
  </property>
  <property fmtid="{D5CDD505-2E9C-101B-9397-08002B2CF9AE}" pid="3" name="KSOProductBuildVer">
    <vt:lpwstr>2052-12.1.0.19302</vt:lpwstr>
  </property>
</Properties>
</file>